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88" r:id="rId3"/>
    <p:sldId id="282" r:id="rId4"/>
    <p:sldId id="268" r:id="rId5"/>
    <p:sldId id="271" r:id="rId6"/>
    <p:sldId id="258" r:id="rId7"/>
    <p:sldId id="272" r:id="rId8"/>
    <p:sldId id="273" r:id="rId9"/>
    <p:sldId id="292" r:id="rId10"/>
    <p:sldId id="283" r:id="rId11"/>
    <p:sldId id="259" r:id="rId12"/>
    <p:sldId id="274" r:id="rId13"/>
    <p:sldId id="275" r:id="rId14"/>
    <p:sldId id="289" r:id="rId15"/>
    <p:sldId id="277" r:id="rId16"/>
    <p:sldId id="278" r:id="rId17"/>
    <p:sldId id="290" r:id="rId18"/>
    <p:sldId id="279" r:id="rId19"/>
    <p:sldId id="280" r:id="rId20"/>
    <p:sldId id="284" r:id="rId21"/>
    <p:sldId id="270" r:id="rId22"/>
    <p:sldId id="276" r:id="rId23"/>
    <p:sldId id="260" r:id="rId24"/>
    <p:sldId id="285" r:id="rId25"/>
    <p:sldId id="281" r:id="rId26"/>
    <p:sldId id="286" r:id="rId27"/>
    <p:sldId id="262" r:id="rId28"/>
    <p:sldId id="291" r:id="rId29"/>
    <p:sldId id="293" r:id="rId30"/>
    <p:sldId id="294" r:id="rId31"/>
    <p:sldId id="295" r:id="rId32"/>
    <p:sldId id="296" r:id="rId33"/>
    <p:sldId id="287" r:id="rId34"/>
    <p:sldId id="264" r:id="rId35"/>
    <p:sldId id="266"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ACD3881-23DF-47DA-947B-9DCDB5146CAC}">
          <p14:sldIdLst>
            <p14:sldId id="256"/>
          </p14:sldIdLst>
        </p14:section>
        <p14:section name="摘要部分" id="{AA2A7923-E761-4663-A95C-40ECA253D4FE}">
          <p14:sldIdLst>
            <p14:sldId id="288"/>
          </p14:sldIdLst>
        </p14:section>
        <p14:section name="第一章" id="{39AEBE07-8D02-435E-B2C4-D70E897DE20E}">
          <p14:sldIdLst>
            <p14:sldId id="282"/>
            <p14:sldId id="268"/>
            <p14:sldId id="271"/>
            <p14:sldId id="258"/>
            <p14:sldId id="272"/>
            <p14:sldId id="273"/>
            <p14:sldId id="292"/>
          </p14:sldIdLst>
        </p14:section>
        <p14:section name="第二章" id="{57422846-6FDE-44AF-B233-B06D8318D986}">
          <p14:sldIdLst>
            <p14:sldId id="283"/>
            <p14:sldId id="259"/>
            <p14:sldId id="274"/>
            <p14:sldId id="275"/>
            <p14:sldId id="289"/>
            <p14:sldId id="277"/>
            <p14:sldId id="278"/>
            <p14:sldId id="290"/>
            <p14:sldId id="279"/>
            <p14:sldId id="280"/>
          </p14:sldIdLst>
        </p14:section>
        <p14:section name="第三章" id="{2C606A5A-BDAB-4BB4-9923-8D46CFE79741}">
          <p14:sldIdLst>
            <p14:sldId id="284"/>
            <p14:sldId id="270"/>
            <p14:sldId id="276"/>
            <p14:sldId id="260"/>
          </p14:sldIdLst>
        </p14:section>
        <p14:section name="第四章" id="{77122DB8-A0EC-427A-8A50-544B357AB312}">
          <p14:sldIdLst>
            <p14:sldId id="285"/>
            <p14:sldId id="281"/>
          </p14:sldIdLst>
        </p14:section>
        <p14:section name="第五章" id="{438636DE-FD56-46F0-95CA-75B20B18D716}">
          <p14:sldIdLst>
            <p14:sldId id="286"/>
            <p14:sldId id="262"/>
            <p14:sldId id="291"/>
            <p14:sldId id="293"/>
            <p14:sldId id="294"/>
            <p14:sldId id="295"/>
            <p14:sldId id="296"/>
          </p14:sldIdLst>
        </p14:section>
        <p14:section name="无标题节" id="{1DF2D84E-DF51-45A8-8721-573251DCDB30}">
          <p14:sldIdLst>
            <p14:sldId id="287"/>
            <p14:sldId id="264"/>
          </p14:sldIdLst>
        </p14:section>
        <p14:section name="无标题节" id="{B72D29D9-B23C-4456-9BB7-567061AC0723}">
          <p14:sldIdLst>
            <p14:sldId id="266"/>
          </p14:sldIdLst>
        </p14:section>
      </p14:sectionLst>
    </p:ext>
    <p:ext uri="{EFAFB233-063F-42B5-8137-9DF3F51BA10A}">
      <p15:sldGuideLst xmlns:p15="http://schemas.microsoft.com/office/powerpoint/2012/main">
        <p15:guide id="1" orient="horz" pos="890" userDrawn="1">
          <p15:clr>
            <a:srgbClr val="A4A3A4"/>
          </p15:clr>
        </p15:guide>
        <p15:guide id="2" pos="914" userDrawn="1">
          <p15:clr>
            <a:srgbClr val="A4A3A4"/>
          </p15:clr>
        </p15:guide>
        <p15:guide id="3" pos="71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效萱 戎"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D0814"/>
    <a:srgbClr val="007573"/>
    <a:srgbClr val="749494"/>
    <a:srgbClr val="3D4E4D"/>
    <a:srgbClr val="232D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F5A92-B903-4409-B020-23816A66400B}" v="382" dt="2019-12-25T03:11:01.707"/>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660"/>
  </p:normalViewPr>
  <p:slideViewPr>
    <p:cSldViewPr snapToGrid="0">
      <p:cViewPr varScale="1">
        <p:scale>
          <a:sx n="54" d="100"/>
          <a:sy n="54" d="100"/>
        </p:scale>
        <p:origin x="365" y="48"/>
      </p:cViewPr>
      <p:guideLst>
        <p:guide orient="horz" pos="890"/>
        <p:guide pos="914"/>
        <p:guide pos="7151"/>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效萱 戎" userId="dc73d36411a6fb23" providerId="LiveId" clId="{F60F5A92-B903-4409-B020-23816A66400B}"/>
    <pc:docChg chg="undo redo custSel mod addSld delSld modSld sldOrd delMainMaster modMainMaster addSection delSection modSection">
      <pc:chgData name="效萱 戎" userId="dc73d36411a6fb23" providerId="LiveId" clId="{F60F5A92-B903-4409-B020-23816A66400B}" dt="2019-12-25T03:17:40.194" v="1715" actId="478"/>
      <pc:docMkLst>
        <pc:docMk/>
      </pc:docMkLst>
      <pc:sldChg chg="addSp delSp modSp modTransition">
        <pc:chgData name="效萱 戎" userId="dc73d36411a6fb23" providerId="LiveId" clId="{F60F5A92-B903-4409-B020-23816A66400B}" dt="2019-12-24T08:48:44.343" v="1441"/>
        <pc:sldMkLst>
          <pc:docMk/>
          <pc:sldMk cId="265740221" sldId="256"/>
        </pc:sldMkLst>
        <pc:spChg chg="mod">
          <ac:chgData name="效萱 戎" userId="dc73d36411a6fb23" providerId="LiveId" clId="{F60F5A92-B903-4409-B020-23816A66400B}" dt="2019-12-24T08:41:34.820" v="1250" actId="2711"/>
          <ac:spMkLst>
            <pc:docMk/>
            <pc:sldMk cId="265740221" sldId="256"/>
            <ac:spMk id="3" creationId="{3343CD79-366B-44AD-9E22-20E6326D0E4B}"/>
          </ac:spMkLst>
        </pc:spChg>
        <pc:picChg chg="add del mod">
          <ac:chgData name="效萱 戎" userId="dc73d36411a6fb23" providerId="LiveId" clId="{F60F5A92-B903-4409-B020-23816A66400B}" dt="2019-12-24T08:33:41" v="1135" actId="478"/>
          <ac:picMkLst>
            <pc:docMk/>
            <pc:sldMk cId="265740221" sldId="256"/>
            <ac:picMk id="9" creationId="{D09CCA3E-C003-43D9-8E2D-8194CFF05A82}"/>
          </ac:picMkLst>
        </pc:picChg>
        <pc:picChg chg="add del mod">
          <ac:chgData name="效萱 戎" userId="dc73d36411a6fb23" providerId="LiveId" clId="{F60F5A92-B903-4409-B020-23816A66400B}" dt="2019-12-24T08:32:10.142" v="1089" actId="478"/>
          <ac:picMkLst>
            <pc:docMk/>
            <pc:sldMk cId="265740221" sldId="256"/>
            <ac:picMk id="10" creationId="{A094904B-80F7-4C02-A402-820AA302590A}"/>
          </ac:picMkLst>
        </pc:picChg>
        <pc:picChg chg="add del mod">
          <ac:chgData name="效萱 戎" userId="dc73d36411a6fb23" providerId="LiveId" clId="{F60F5A92-B903-4409-B020-23816A66400B}" dt="2019-12-24T08:31:32.369" v="1073" actId="478"/>
          <ac:picMkLst>
            <pc:docMk/>
            <pc:sldMk cId="265740221" sldId="256"/>
            <ac:picMk id="11" creationId="{CB0DDC88-7FF9-40BD-9746-CCB3931C49AD}"/>
          </ac:picMkLst>
        </pc:picChg>
        <pc:picChg chg="add del mod">
          <ac:chgData name="效萱 戎" userId="dc73d36411a6fb23" providerId="LiveId" clId="{F60F5A92-B903-4409-B020-23816A66400B}" dt="2019-12-24T08:31:32.369" v="1073" actId="478"/>
          <ac:picMkLst>
            <pc:docMk/>
            <pc:sldMk cId="265740221" sldId="256"/>
            <ac:picMk id="13" creationId="{3E1B4C04-71C4-468B-B456-2760787D7015}"/>
          </ac:picMkLst>
        </pc:picChg>
        <pc:picChg chg="add del mod">
          <ac:chgData name="效萱 戎" userId="dc73d36411a6fb23" providerId="LiveId" clId="{F60F5A92-B903-4409-B020-23816A66400B}" dt="2019-12-24T08:31:32.369" v="1073" actId="478"/>
          <ac:picMkLst>
            <pc:docMk/>
            <pc:sldMk cId="265740221" sldId="256"/>
            <ac:picMk id="14" creationId="{3A54878C-96A2-4A03-A223-3A8E92A76185}"/>
          </ac:picMkLst>
        </pc:picChg>
        <pc:picChg chg="add del mod">
          <ac:chgData name="效萱 戎" userId="dc73d36411a6fb23" providerId="LiveId" clId="{F60F5A92-B903-4409-B020-23816A66400B}" dt="2019-12-24T08:31:32.369" v="1073" actId="478"/>
          <ac:picMkLst>
            <pc:docMk/>
            <pc:sldMk cId="265740221" sldId="256"/>
            <ac:picMk id="15" creationId="{FBA143DE-7803-49FF-BD1C-8237E9192D36}"/>
          </ac:picMkLst>
        </pc:picChg>
        <pc:picChg chg="add del mod">
          <ac:chgData name="效萱 戎" userId="dc73d36411a6fb23" providerId="LiveId" clId="{F60F5A92-B903-4409-B020-23816A66400B}" dt="2019-12-24T08:31:32.369" v="1073" actId="478"/>
          <ac:picMkLst>
            <pc:docMk/>
            <pc:sldMk cId="265740221" sldId="256"/>
            <ac:picMk id="16" creationId="{6E32EE94-F851-49AC-9219-E06C93BDDC6E}"/>
          </ac:picMkLst>
        </pc:picChg>
        <pc:picChg chg="add del mod">
          <ac:chgData name="效萱 戎" userId="dc73d36411a6fb23" providerId="LiveId" clId="{F60F5A92-B903-4409-B020-23816A66400B}" dt="2019-12-24T08:31:32.369" v="1073" actId="478"/>
          <ac:picMkLst>
            <pc:docMk/>
            <pc:sldMk cId="265740221" sldId="256"/>
            <ac:picMk id="17" creationId="{139F0E97-6BD7-40A1-83D0-B1550EF75AEB}"/>
          </ac:picMkLst>
        </pc:picChg>
        <pc:picChg chg="add del mod">
          <ac:chgData name="效萱 戎" userId="dc73d36411a6fb23" providerId="LiveId" clId="{F60F5A92-B903-4409-B020-23816A66400B}" dt="2019-12-24T08:31:32.369" v="1073" actId="478"/>
          <ac:picMkLst>
            <pc:docMk/>
            <pc:sldMk cId="265740221" sldId="256"/>
            <ac:picMk id="19" creationId="{9568096C-2EF1-46B2-9EA1-D61733145ACF}"/>
          </ac:picMkLst>
        </pc:picChg>
      </pc:sldChg>
      <pc:sldChg chg="addSp delSp modSp modTransition">
        <pc:chgData name="效萱 戎" userId="dc73d36411a6fb23" providerId="LiveId" clId="{F60F5A92-B903-4409-B020-23816A66400B}" dt="2019-12-24T12:51:57.823" v="1468" actId="27636"/>
        <pc:sldMkLst>
          <pc:docMk/>
          <pc:sldMk cId="1077805736" sldId="258"/>
        </pc:sldMkLst>
        <pc:spChg chg="del">
          <ac:chgData name="效萱 戎" userId="dc73d36411a6fb23" providerId="LiveId" clId="{F60F5A92-B903-4409-B020-23816A66400B}" dt="2019-12-24T07:25:26.648" v="188" actId="478"/>
          <ac:spMkLst>
            <pc:docMk/>
            <pc:sldMk cId="1077805736" sldId="258"/>
            <ac:spMk id="2" creationId="{718EA7FF-9029-4970-B19C-AA3A51225484}"/>
          </ac:spMkLst>
        </pc:spChg>
        <pc:spChg chg="mod">
          <ac:chgData name="效萱 戎" userId="dc73d36411a6fb23" providerId="LiveId" clId="{F60F5A92-B903-4409-B020-23816A66400B}" dt="2019-12-24T12:51:57.823" v="1468" actId="27636"/>
          <ac:spMkLst>
            <pc:docMk/>
            <pc:sldMk cId="1077805736" sldId="258"/>
            <ac:spMk id="3" creationId="{1782CB11-39B3-47AE-945E-9C25688FF36A}"/>
          </ac:spMkLst>
        </pc:spChg>
        <pc:spChg chg="add del">
          <ac:chgData name="效萱 戎" userId="dc73d36411a6fb23" providerId="LiveId" clId="{F60F5A92-B903-4409-B020-23816A66400B}" dt="2019-12-24T07:42:06.879" v="474" actId="478"/>
          <ac:spMkLst>
            <pc:docMk/>
            <pc:sldMk cId="1077805736" sldId="258"/>
            <ac:spMk id="4" creationId="{761949DF-53C1-487A-93BF-310C9AD48356}"/>
          </ac:spMkLst>
        </pc:spChg>
        <pc:picChg chg="add del">
          <ac:chgData name="效萱 戎" userId="dc73d36411a6fb23" providerId="LiveId" clId="{F60F5A92-B903-4409-B020-23816A66400B}" dt="2019-12-24T08:31:10.028" v="1065" actId="478"/>
          <ac:picMkLst>
            <pc:docMk/>
            <pc:sldMk cId="1077805736" sldId="258"/>
            <ac:picMk id="4" creationId="{203299D9-1A1D-4725-9325-18762B837BDD}"/>
          </ac:picMkLst>
        </pc:picChg>
        <pc:picChg chg="add del mod">
          <ac:chgData name="效萱 戎" userId="dc73d36411a6fb23" providerId="LiveId" clId="{F60F5A92-B903-4409-B020-23816A66400B}" dt="2019-12-24T08:31:10.028" v="1065" actId="478"/>
          <ac:picMkLst>
            <pc:docMk/>
            <pc:sldMk cId="1077805736" sldId="258"/>
            <ac:picMk id="5" creationId="{10767672-9F60-4127-8337-7FCF0752D5AA}"/>
          </ac:picMkLst>
        </pc:picChg>
        <pc:picChg chg="add del mod">
          <ac:chgData name="效萱 戎" userId="dc73d36411a6fb23" providerId="LiveId" clId="{F60F5A92-B903-4409-B020-23816A66400B}" dt="2019-12-24T08:31:10.028" v="1065" actId="478"/>
          <ac:picMkLst>
            <pc:docMk/>
            <pc:sldMk cId="1077805736" sldId="258"/>
            <ac:picMk id="6" creationId="{0AAD6971-082E-4E70-890D-CB9EB32FE5A8}"/>
          </ac:picMkLst>
        </pc:picChg>
      </pc:sldChg>
      <pc:sldChg chg="addSp delSp modSp modTransition">
        <pc:chgData name="效萱 戎" userId="dc73d36411a6fb23" providerId="LiveId" clId="{F60F5A92-B903-4409-B020-23816A66400B}" dt="2019-12-24T08:48:44.343" v="1441"/>
        <pc:sldMkLst>
          <pc:docMk/>
          <pc:sldMk cId="749957089" sldId="259"/>
        </pc:sldMkLst>
        <pc:spChg chg="del mod">
          <ac:chgData name="效萱 戎" userId="dc73d36411a6fb23" providerId="LiveId" clId="{F60F5A92-B903-4409-B020-23816A66400B}" dt="2019-12-24T07:43:42.970" v="498" actId="478"/>
          <ac:spMkLst>
            <pc:docMk/>
            <pc:sldMk cId="749957089" sldId="259"/>
            <ac:spMk id="2" creationId="{E3F3CBF8-4F6D-493D-BAEB-104560AA0C16}"/>
          </ac:spMkLst>
        </pc:spChg>
        <pc:spChg chg="mod">
          <ac:chgData name="效萱 戎" userId="dc73d36411a6fb23" providerId="LiveId" clId="{F60F5A92-B903-4409-B020-23816A66400B}" dt="2019-12-24T07:57:14.343" v="604" actId="2711"/>
          <ac:spMkLst>
            <pc:docMk/>
            <pc:sldMk cId="749957089" sldId="259"/>
            <ac:spMk id="3" creationId="{BA3852A4-960C-429D-94AF-0D9CC84AD3E3}"/>
          </ac:spMkLst>
        </pc:spChg>
        <pc:spChg chg="add del">
          <ac:chgData name="效萱 戎" userId="dc73d36411a6fb23" providerId="LiveId" clId="{F60F5A92-B903-4409-B020-23816A66400B}" dt="2019-12-24T07:32:12.976" v="325" actId="478"/>
          <ac:spMkLst>
            <pc:docMk/>
            <pc:sldMk cId="749957089" sldId="259"/>
            <ac:spMk id="4" creationId="{A168702E-CFFC-4E66-A621-E28B9C5ABB0A}"/>
          </ac:spMkLst>
        </pc:spChg>
        <pc:picChg chg="add del mod">
          <ac:chgData name="效萱 戎" userId="dc73d36411a6fb23" providerId="LiveId" clId="{F60F5A92-B903-4409-B020-23816A66400B}" dt="2019-12-24T08:31:01.294" v="1062" actId="478"/>
          <ac:picMkLst>
            <pc:docMk/>
            <pc:sldMk cId="749957089" sldId="259"/>
            <ac:picMk id="4" creationId="{1D646CF9-993B-474A-BF71-0816D1884A70}"/>
          </ac:picMkLst>
        </pc:picChg>
        <pc:picChg chg="add del mod">
          <ac:chgData name="效萱 戎" userId="dc73d36411a6fb23" providerId="LiveId" clId="{F60F5A92-B903-4409-B020-23816A66400B}" dt="2019-12-24T08:31:01.294" v="1062" actId="478"/>
          <ac:picMkLst>
            <pc:docMk/>
            <pc:sldMk cId="749957089" sldId="259"/>
            <ac:picMk id="5" creationId="{E56DB96A-E8C4-43B7-A3DE-07E700382ACA}"/>
          </ac:picMkLst>
        </pc:picChg>
        <pc:picChg chg="add del mod">
          <ac:chgData name="效萱 戎" userId="dc73d36411a6fb23" providerId="LiveId" clId="{F60F5A92-B903-4409-B020-23816A66400B}" dt="2019-12-24T08:31:01.294" v="1062" actId="478"/>
          <ac:picMkLst>
            <pc:docMk/>
            <pc:sldMk cId="749957089" sldId="259"/>
            <ac:picMk id="6" creationId="{7B109C1F-253D-417E-8313-137ACC1905C5}"/>
          </ac:picMkLst>
        </pc:picChg>
        <pc:picChg chg="add del mod">
          <ac:chgData name="效萱 戎" userId="dc73d36411a6fb23" providerId="LiveId" clId="{F60F5A92-B903-4409-B020-23816A66400B}" dt="2019-12-24T08:31:01.294" v="1062" actId="478"/>
          <ac:picMkLst>
            <pc:docMk/>
            <pc:sldMk cId="749957089" sldId="259"/>
            <ac:picMk id="7" creationId="{353A19DE-4CFB-4029-A28D-6EA3EA804610}"/>
          </ac:picMkLst>
        </pc:picChg>
        <pc:picChg chg="add del mod">
          <ac:chgData name="效萱 戎" userId="dc73d36411a6fb23" providerId="LiveId" clId="{F60F5A92-B903-4409-B020-23816A66400B}" dt="2019-12-24T08:31:01.294" v="1062" actId="478"/>
          <ac:picMkLst>
            <pc:docMk/>
            <pc:sldMk cId="749957089" sldId="259"/>
            <ac:picMk id="8" creationId="{8FECE798-275D-44B5-8916-A4C91CBA7BC2}"/>
          </ac:picMkLst>
        </pc:picChg>
        <pc:picChg chg="add del mod">
          <ac:chgData name="效萱 戎" userId="dc73d36411a6fb23" providerId="LiveId" clId="{F60F5A92-B903-4409-B020-23816A66400B}" dt="2019-12-24T08:31:01.294" v="1062" actId="478"/>
          <ac:picMkLst>
            <pc:docMk/>
            <pc:sldMk cId="749957089" sldId="259"/>
            <ac:picMk id="9" creationId="{B58C13A6-E320-4210-B15A-B5580B77737D}"/>
          </ac:picMkLst>
        </pc:picChg>
        <pc:picChg chg="add del mod">
          <ac:chgData name="效萱 戎" userId="dc73d36411a6fb23" providerId="LiveId" clId="{F60F5A92-B903-4409-B020-23816A66400B}" dt="2019-12-24T08:30:00.208" v="1056"/>
          <ac:picMkLst>
            <pc:docMk/>
            <pc:sldMk cId="749957089" sldId="259"/>
            <ac:picMk id="10" creationId="{34299D65-FA9D-4E91-A848-0363A041A205}"/>
          </ac:picMkLst>
        </pc:picChg>
        <pc:picChg chg="add del mod">
          <ac:chgData name="效萱 戎" userId="dc73d36411a6fb23" providerId="LiveId" clId="{F60F5A92-B903-4409-B020-23816A66400B}" dt="2019-12-24T08:30:00.208" v="1056"/>
          <ac:picMkLst>
            <pc:docMk/>
            <pc:sldMk cId="749957089" sldId="259"/>
            <ac:picMk id="11" creationId="{D977E1EB-6712-43B1-B669-C3D2BAA50ECB}"/>
          </ac:picMkLst>
        </pc:picChg>
        <pc:picChg chg="add del mod">
          <ac:chgData name="效萱 戎" userId="dc73d36411a6fb23" providerId="LiveId" clId="{F60F5A92-B903-4409-B020-23816A66400B}" dt="2019-12-24T08:30:00.208" v="1056"/>
          <ac:picMkLst>
            <pc:docMk/>
            <pc:sldMk cId="749957089" sldId="259"/>
            <ac:picMk id="12" creationId="{B7F804C7-3817-4177-93E2-7501439814FC}"/>
          </ac:picMkLst>
        </pc:picChg>
        <pc:picChg chg="add del mod">
          <ac:chgData name="效萱 戎" userId="dc73d36411a6fb23" providerId="LiveId" clId="{F60F5A92-B903-4409-B020-23816A66400B}" dt="2019-12-24T08:30:00.208" v="1056"/>
          <ac:picMkLst>
            <pc:docMk/>
            <pc:sldMk cId="749957089" sldId="259"/>
            <ac:picMk id="13" creationId="{5E967170-4DEE-4205-93B3-06B132CCD4A5}"/>
          </ac:picMkLst>
        </pc:picChg>
        <pc:picChg chg="add del mod">
          <ac:chgData name="效萱 戎" userId="dc73d36411a6fb23" providerId="LiveId" clId="{F60F5A92-B903-4409-B020-23816A66400B}" dt="2019-12-24T08:30:00.208" v="1056"/>
          <ac:picMkLst>
            <pc:docMk/>
            <pc:sldMk cId="749957089" sldId="259"/>
            <ac:picMk id="14" creationId="{9F12C042-F979-46A1-A869-0E4B767C5C35}"/>
          </ac:picMkLst>
        </pc:picChg>
        <pc:picChg chg="add del mod">
          <ac:chgData name="效萱 戎" userId="dc73d36411a6fb23" providerId="LiveId" clId="{F60F5A92-B903-4409-B020-23816A66400B}" dt="2019-12-24T08:30:00.208" v="1056"/>
          <ac:picMkLst>
            <pc:docMk/>
            <pc:sldMk cId="749957089" sldId="259"/>
            <ac:picMk id="15" creationId="{04B6C901-E099-41B6-954F-969A765E6DA1}"/>
          </ac:picMkLst>
        </pc:picChg>
        <pc:picChg chg="add del mod">
          <ac:chgData name="效萱 戎" userId="dc73d36411a6fb23" providerId="LiveId" clId="{F60F5A92-B903-4409-B020-23816A66400B}" dt="2019-12-24T08:30:00.208" v="1056"/>
          <ac:picMkLst>
            <pc:docMk/>
            <pc:sldMk cId="749957089" sldId="259"/>
            <ac:picMk id="16" creationId="{9487C399-80E1-4AF8-BA78-7A98DB314086}"/>
          </ac:picMkLst>
        </pc:picChg>
        <pc:picChg chg="add del mod">
          <ac:chgData name="效萱 戎" userId="dc73d36411a6fb23" providerId="LiveId" clId="{F60F5A92-B903-4409-B020-23816A66400B}" dt="2019-12-24T08:30:00.208" v="1056"/>
          <ac:picMkLst>
            <pc:docMk/>
            <pc:sldMk cId="749957089" sldId="259"/>
            <ac:picMk id="17" creationId="{7624F205-E507-40D8-BD4D-8D057BB95B63}"/>
          </ac:picMkLst>
        </pc:picChg>
        <pc:picChg chg="add del mod">
          <ac:chgData name="效萱 戎" userId="dc73d36411a6fb23" providerId="LiveId" clId="{F60F5A92-B903-4409-B020-23816A66400B}" dt="2019-12-24T08:30:00.208" v="1056"/>
          <ac:picMkLst>
            <pc:docMk/>
            <pc:sldMk cId="749957089" sldId="259"/>
            <ac:picMk id="18" creationId="{D6CAF739-25E4-4F3F-B384-6884A550873E}"/>
          </ac:picMkLst>
        </pc:picChg>
      </pc:sldChg>
      <pc:sldChg chg="addSp delSp modSp mod modTransition setBg setClrOvrMap">
        <pc:chgData name="效萱 戎" userId="dc73d36411a6fb23" providerId="LiveId" clId="{F60F5A92-B903-4409-B020-23816A66400B}" dt="2019-12-24T12:57:00.869" v="1524" actId="27636"/>
        <pc:sldMkLst>
          <pc:docMk/>
          <pc:sldMk cId="4257721393" sldId="260"/>
        </pc:sldMkLst>
        <pc:spChg chg="del mod">
          <ac:chgData name="效萱 戎" userId="dc73d36411a6fb23" providerId="LiveId" clId="{F60F5A92-B903-4409-B020-23816A66400B}" dt="2019-12-24T07:50:25.039" v="543" actId="478"/>
          <ac:spMkLst>
            <pc:docMk/>
            <pc:sldMk cId="4257721393" sldId="260"/>
            <ac:spMk id="2" creationId="{686AE545-A6EA-4A88-AAF2-5E81C94CF6BB}"/>
          </ac:spMkLst>
        </pc:spChg>
        <pc:spChg chg="mod ord">
          <ac:chgData name="效萱 戎" userId="dc73d36411a6fb23" providerId="LiveId" clId="{F60F5A92-B903-4409-B020-23816A66400B}" dt="2019-12-24T12:57:00.869" v="1524" actId="27636"/>
          <ac:spMkLst>
            <pc:docMk/>
            <pc:sldMk cId="4257721393" sldId="260"/>
            <ac:spMk id="3" creationId="{A4F0E9DF-0C1C-4CD3-B85A-0B99C7B3DC4E}"/>
          </ac:spMkLst>
        </pc:spChg>
        <pc:spChg chg="add del">
          <ac:chgData name="效萱 戎" userId="dc73d36411a6fb23" providerId="LiveId" clId="{F60F5A92-B903-4409-B020-23816A66400B}" dt="2019-12-24T07:49:07.193" v="537" actId="26606"/>
          <ac:spMkLst>
            <pc:docMk/>
            <pc:sldMk cId="4257721393" sldId="260"/>
            <ac:spMk id="8" creationId="{EA67B5B4-3A24-436E-B663-1B2EBFF8A0CD}"/>
          </ac:spMkLst>
        </pc:spChg>
        <pc:spChg chg="add del">
          <ac:chgData name="效萱 戎" userId="dc73d36411a6fb23" providerId="LiveId" clId="{F60F5A92-B903-4409-B020-23816A66400B}" dt="2019-12-24T07:49:07.193" v="537" actId="26606"/>
          <ac:spMkLst>
            <pc:docMk/>
            <pc:sldMk cId="4257721393" sldId="260"/>
            <ac:spMk id="10" creationId="{987FDF89-C993-41F4-A1B8-DBAFF16008A9}"/>
          </ac:spMkLst>
        </pc:spChg>
        <pc:spChg chg="add del">
          <ac:chgData name="效萱 戎" userId="dc73d36411a6fb23" providerId="LiveId" clId="{F60F5A92-B903-4409-B020-23816A66400B}" dt="2019-12-24T07:49:07.193" v="537" actId="26606"/>
          <ac:spMkLst>
            <pc:docMk/>
            <pc:sldMk cId="4257721393" sldId="260"/>
            <ac:spMk id="12" creationId="{D1D7179B-FF7C-482F-B3D9-2BE9ED1139F9}"/>
          </ac:spMkLst>
        </pc:spChg>
      </pc:sldChg>
      <pc:sldChg chg="add del">
        <pc:chgData name="效萱 戎" userId="dc73d36411a6fb23" providerId="LiveId" clId="{F60F5A92-B903-4409-B020-23816A66400B}" dt="2019-12-24T07:45:53.802" v="517"/>
        <pc:sldMkLst>
          <pc:docMk/>
          <pc:sldMk cId="83957693" sldId="261"/>
        </pc:sldMkLst>
      </pc:sldChg>
      <pc:sldChg chg="delSp modSp modTransition">
        <pc:chgData name="效萱 戎" userId="dc73d36411a6fb23" providerId="LiveId" clId="{F60F5A92-B903-4409-B020-23816A66400B}" dt="2019-12-24T08:48:44.343" v="1441"/>
        <pc:sldMkLst>
          <pc:docMk/>
          <pc:sldMk cId="909500810" sldId="262"/>
        </pc:sldMkLst>
        <pc:spChg chg="del">
          <ac:chgData name="效萱 戎" userId="dc73d36411a6fb23" providerId="LiveId" clId="{F60F5A92-B903-4409-B020-23816A66400B}" dt="2019-12-24T07:51:42.240" v="561" actId="478"/>
          <ac:spMkLst>
            <pc:docMk/>
            <pc:sldMk cId="909500810" sldId="262"/>
            <ac:spMk id="2" creationId="{4C76659C-4F4B-4261-B4C4-A93DD1F9FB02}"/>
          </ac:spMkLst>
        </pc:spChg>
        <pc:spChg chg="mod">
          <ac:chgData name="效萱 戎" userId="dc73d36411a6fb23" providerId="LiveId" clId="{F60F5A92-B903-4409-B020-23816A66400B}" dt="2019-12-24T08:33:56.738" v="1139" actId="27636"/>
          <ac:spMkLst>
            <pc:docMk/>
            <pc:sldMk cId="909500810" sldId="262"/>
            <ac:spMk id="3" creationId="{6D626455-F2DA-40EA-9ABF-E16AB48D7DE7}"/>
          </ac:spMkLst>
        </pc:spChg>
      </pc:sldChg>
      <pc:sldChg chg="delSp modSp modTransition">
        <pc:chgData name="效萱 戎" userId="dc73d36411a6fb23" providerId="LiveId" clId="{F60F5A92-B903-4409-B020-23816A66400B}" dt="2019-12-24T12:57:49.068" v="1533" actId="27636"/>
        <pc:sldMkLst>
          <pc:docMk/>
          <pc:sldMk cId="1174307761" sldId="264"/>
        </pc:sldMkLst>
        <pc:spChg chg="del mod">
          <ac:chgData name="效萱 戎" userId="dc73d36411a6fb23" providerId="LiveId" clId="{F60F5A92-B903-4409-B020-23816A66400B}" dt="2019-12-24T07:52:03.330" v="564" actId="478"/>
          <ac:spMkLst>
            <pc:docMk/>
            <pc:sldMk cId="1174307761" sldId="264"/>
            <ac:spMk id="2" creationId="{5E2C5DA1-0249-48AC-A5D9-FF46C23B00E1}"/>
          </ac:spMkLst>
        </pc:spChg>
        <pc:spChg chg="mod">
          <ac:chgData name="效萱 戎" userId="dc73d36411a6fb23" providerId="LiveId" clId="{F60F5A92-B903-4409-B020-23816A66400B}" dt="2019-12-24T12:57:49.068" v="1533" actId="27636"/>
          <ac:spMkLst>
            <pc:docMk/>
            <pc:sldMk cId="1174307761" sldId="264"/>
            <ac:spMk id="3" creationId="{1D1C576D-B228-44DB-875B-2C46E70B35F5}"/>
          </ac:spMkLst>
        </pc:spChg>
      </pc:sldChg>
      <pc:sldChg chg="addSp delSp modSp add del modTransition">
        <pc:chgData name="效萱 戎" userId="dc73d36411a6fb23" providerId="LiveId" clId="{F60F5A92-B903-4409-B020-23816A66400B}" dt="2019-12-24T08:48:44.343" v="1441"/>
        <pc:sldMkLst>
          <pc:docMk/>
          <pc:sldMk cId="4291081063" sldId="266"/>
        </pc:sldMkLst>
        <pc:picChg chg="add del mod">
          <ac:chgData name="效萱 戎" userId="dc73d36411a6fb23" providerId="LiveId" clId="{F60F5A92-B903-4409-B020-23816A66400B}" dt="2019-12-24T08:25:07.468" v="975"/>
          <ac:picMkLst>
            <pc:docMk/>
            <pc:sldMk cId="4291081063" sldId="266"/>
            <ac:picMk id="8" creationId="{3FEE1949-91E8-4BB7-AA05-5F11C67927C0}"/>
          </ac:picMkLst>
        </pc:picChg>
      </pc:sldChg>
      <pc:sldChg chg="addSp delSp modSp modTransition">
        <pc:chgData name="效萱 戎" userId="dc73d36411a6fb23" providerId="LiveId" clId="{F60F5A92-B903-4409-B020-23816A66400B}" dt="2019-12-24T12:52:08.371" v="1470" actId="27636"/>
        <pc:sldMkLst>
          <pc:docMk/>
          <pc:sldMk cId="1018956175" sldId="268"/>
        </pc:sldMkLst>
        <pc:spChg chg="del mod">
          <ac:chgData name="效萱 戎" userId="dc73d36411a6fb23" providerId="LiveId" clId="{F60F5A92-B903-4409-B020-23816A66400B}" dt="2019-12-24T07:42:00.231" v="472" actId="478"/>
          <ac:spMkLst>
            <pc:docMk/>
            <pc:sldMk cId="1018956175" sldId="268"/>
            <ac:spMk id="2" creationId="{718EA7FF-9029-4970-B19C-AA3A51225484}"/>
          </ac:spMkLst>
        </pc:spChg>
        <pc:spChg chg="mod">
          <ac:chgData name="效萱 戎" userId="dc73d36411a6fb23" providerId="LiveId" clId="{F60F5A92-B903-4409-B020-23816A66400B}" dt="2019-12-24T12:52:08.371" v="1470" actId="27636"/>
          <ac:spMkLst>
            <pc:docMk/>
            <pc:sldMk cId="1018956175" sldId="268"/>
            <ac:spMk id="3" creationId="{1782CB11-39B3-47AE-945E-9C25688FF36A}"/>
          </ac:spMkLst>
        </pc:spChg>
        <pc:spChg chg="add del mod">
          <ac:chgData name="效萱 戎" userId="dc73d36411a6fb23" providerId="LiveId" clId="{F60F5A92-B903-4409-B020-23816A66400B}" dt="2019-12-24T07:21:19.604" v="140" actId="478"/>
          <ac:spMkLst>
            <pc:docMk/>
            <pc:sldMk cId="1018956175" sldId="268"/>
            <ac:spMk id="4" creationId="{2DAC39D8-102B-4962-873E-6F7E122085EF}"/>
          </ac:spMkLst>
        </pc:spChg>
        <pc:spChg chg="add del">
          <ac:chgData name="效萱 戎" userId="dc73d36411a6fb23" providerId="LiveId" clId="{F60F5A92-B903-4409-B020-23816A66400B}" dt="2019-12-24T07:24:54.715" v="185"/>
          <ac:spMkLst>
            <pc:docMk/>
            <pc:sldMk cId="1018956175" sldId="268"/>
            <ac:spMk id="5" creationId="{2F8903E7-A789-44FA-B14E-4140092E7998}"/>
          </ac:spMkLst>
        </pc:spChg>
        <pc:picChg chg="add del mod">
          <ac:chgData name="效萱 戎" userId="dc73d36411a6fb23" providerId="LiveId" clId="{F60F5A92-B903-4409-B020-23816A66400B}" dt="2019-12-24T08:31:15.889" v="1067" actId="478"/>
          <ac:picMkLst>
            <pc:docMk/>
            <pc:sldMk cId="1018956175" sldId="268"/>
            <ac:picMk id="4" creationId="{58CDFB33-EA80-4606-954C-5849BF7E4A3E}"/>
          </ac:picMkLst>
        </pc:picChg>
        <pc:picChg chg="add del mod">
          <ac:chgData name="效萱 戎" userId="dc73d36411a6fb23" providerId="LiveId" clId="{F60F5A92-B903-4409-B020-23816A66400B}" dt="2019-12-24T08:25:56.075" v="990" actId="478"/>
          <ac:picMkLst>
            <pc:docMk/>
            <pc:sldMk cId="1018956175" sldId="268"/>
            <ac:picMk id="5" creationId="{2F50B3E6-B225-4068-BC6E-EDE2816CE058}"/>
          </ac:picMkLst>
        </pc:picChg>
        <pc:cxnChg chg="add del mod">
          <ac:chgData name="效萱 戎" userId="dc73d36411a6fb23" providerId="LiveId" clId="{F60F5A92-B903-4409-B020-23816A66400B}" dt="2019-12-24T08:34:47.039" v="1149" actId="478"/>
          <ac:cxnSpMkLst>
            <pc:docMk/>
            <pc:sldMk cId="1018956175" sldId="268"/>
            <ac:cxnSpMk id="6" creationId="{8BEE6596-86C9-4566-8F48-125AA7A0BEF4}"/>
          </ac:cxnSpMkLst>
        </pc:cxnChg>
      </pc:sldChg>
      <pc:sldChg chg="addSp delSp modSp ord modTransition">
        <pc:chgData name="效萱 戎" userId="dc73d36411a6fb23" providerId="LiveId" clId="{F60F5A92-B903-4409-B020-23816A66400B}" dt="2019-12-24T12:57:38.874" v="1532" actId="1076"/>
        <pc:sldMkLst>
          <pc:docMk/>
          <pc:sldMk cId="888324812" sldId="270"/>
        </pc:sldMkLst>
        <pc:spChg chg="mod">
          <ac:chgData name="效萱 戎" userId="dc73d36411a6fb23" providerId="LiveId" clId="{F60F5A92-B903-4409-B020-23816A66400B}" dt="2019-12-24T12:57:38.874" v="1532" actId="1076"/>
          <ac:spMkLst>
            <pc:docMk/>
            <pc:sldMk cId="888324812" sldId="270"/>
            <ac:spMk id="2" creationId="{E3F3CBF8-4F6D-493D-BAEB-104560AA0C16}"/>
          </ac:spMkLst>
        </pc:spChg>
        <pc:spChg chg="add del mod">
          <ac:chgData name="效萱 戎" userId="dc73d36411a6fb23" providerId="LiveId" clId="{F60F5A92-B903-4409-B020-23816A66400B}" dt="2019-12-24T07:50:34.156" v="545"/>
          <ac:spMkLst>
            <pc:docMk/>
            <pc:sldMk cId="888324812" sldId="270"/>
            <ac:spMk id="3" creationId="{08A3B44A-2CEA-4394-A6BE-30A8681806A4}"/>
          </ac:spMkLst>
        </pc:spChg>
        <pc:spChg chg="add del mod">
          <ac:chgData name="效萱 戎" userId="dc73d36411a6fb23" providerId="LiveId" clId="{F60F5A92-B903-4409-B020-23816A66400B}" dt="2019-12-24T12:57:19.399" v="1528" actId="478"/>
          <ac:spMkLst>
            <pc:docMk/>
            <pc:sldMk cId="888324812" sldId="270"/>
            <ac:spMk id="3" creationId="{BB76E5C7-D4F3-4791-9676-51FB4E551652}"/>
          </ac:spMkLst>
        </pc:spChg>
        <pc:spChg chg="add del mod">
          <ac:chgData name="效萱 戎" userId="dc73d36411a6fb23" providerId="LiveId" clId="{F60F5A92-B903-4409-B020-23816A66400B}" dt="2019-12-24T07:50:40.972" v="548" actId="478"/>
          <ac:spMkLst>
            <pc:docMk/>
            <pc:sldMk cId="888324812" sldId="270"/>
            <ac:spMk id="4" creationId="{81F06E4B-01DB-40AE-99A6-AC134C129383}"/>
          </ac:spMkLst>
        </pc:spChg>
        <pc:spChg chg="add del mod">
          <ac:chgData name="效萱 戎" userId="dc73d36411a6fb23" providerId="LiveId" clId="{F60F5A92-B903-4409-B020-23816A66400B}" dt="2019-12-24T08:18:04.729" v="891" actId="478"/>
          <ac:spMkLst>
            <pc:docMk/>
            <pc:sldMk cId="888324812" sldId="270"/>
            <ac:spMk id="6" creationId="{D27D41F6-64C5-419E-94AA-91A997742521}"/>
          </ac:spMkLst>
        </pc:spChg>
      </pc:sldChg>
      <pc:sldChg chg="addSp delSp modSp modTransition">
        <pc:chgData name="效萱 戎" userId="dc73d36411a6fb23" providerId="LiveId" clId="{F60F5A92-B903-4409-B020-23816A66400B}" dt="2019-12-24T12:52:08.536" v="1471" actId="27636"/>
        <pc:sldMkLst>
          <pc:docMk/>
          <pc:sldMk cId="2348744651" sldId="271"/>
        </pc:sldMkLst>
        <pc:spChg chg="del mod">
          <ac:chgData name="效萱 戎" userId="dc73d36411a6fb23" providerId="LiveId" clId="{F60F5A92-B903-4409-B020-23816A66400B}" dt="2019-12-24T07:12:21.745" v="19" actId="478"/>
          <ac:spMkLst>
            <pc:docMk/>
            <pc:sldMk cId="2348744651" sldId="271"/>
            <ac:spMk id="2" creationId="{E679A9D7-597A-403C-98E1-24DC742BB0D5}"/>
          </ac:spMkLst>
        </pc:spChg>
        <pc:spChg chg="del mod">
          <ac:chgData name="效萱 戎" userId="dc73d36411a6fb23" providerId="LiveId" clId="{F60F5A92-B903-4409-B020-23816A66400B}" dt="2019-12-24T07:12:46.223" v="27" actId="478"/>
          <ac:spMkLst>
            <pc:docMk/>
            <pc:sldMk cId="2348744651" sldId="271"/>
            <ac:spMk id="3" creationId="{3A6B0DAD-3699-4674-A921-03A8B87CF87A}"/>
          </ac:spMkLst>
        </pc:spChg>
        <pc:spChg chg="add del mod">
          <ac:chgData name="效萱 戎" userId="dc73d36411a6fb23" providerId="LiveId" clId="{F60F5A92-B903-4409-B020-23816A66400B}" dt="2019-12-24T07:12:25.504" v="21" actId="478"/>
          <ac:spMkLst>
            <pc:docMk/>
            <pc:sldMk cId="2348744651" sldId="271"/>
            <ac:spMk id="5" creationId="{97BE239D-FFD8-43EE-8674-E126DCE6EE56}"/>
          </ac:spMkLst>
        </pc:spChg>
        <pc:spChg chg="add del">
          <ac:chgData name="效萱 戎" userId="dc73d36411a6fb23" providerId="LiveId" clId="{F60F5A92-B903-4409-B020-23816A66400B}" dt="2019-12-24T07:42:03.399" v="473" actId="478"/>
          <ac:spMkLst>
            <pc:docMk/>
            <pc:sldMk cId="2348744651" sldId="271"/>
            <ac:spMk id="6" creationId="{A2074143-9C87-4C90-8547-6328539CCE34}"/>
          </ac:spMkLst>
        </pc:spChg>
        <pc:spChg chg="add del">
          <ac:chgData name="效萱 戎" userId="dc73d36411a6fb23" providerId="LiveId" clId="{F60F5A92-B903-4409-B020-23816A66400B}" dt="2019-12-24T07:12:41.993" v="23"/>
          <ac:spMkLst>
            <pc:docMk/>
            <pc:sldMk cId="2348744651" sldId="271"/>
            <ac:spMk id="7" creationId="{0BA040DB-338D-4A91-A0D7-BCC3D71F737D}"/>
          </ac:spMkLst>
        </pc:spChg>
        <pc:spChg chg="add del mod">
          <ac:chgData name="效萱 戎" userId="dc73d36411a6fb23" providerId="LiveId" clId="{F60F5A92-B903-4409-B020-23816A66400B}" dt="2019-12-24T07:13:10.566" v="41" actId="478"/>
          <ac:spMkLst>
            <pc:docMk/>
            <pc:sldMk cId="2348744651" sldId="271"/>
            <ac:spMk id="8" creationId="{960329E4-44FD-44BA-9BB5-25FDBE577BD1}"/>
          </ac:spMkLst>
        </pc:spChg>
        <pc:spChg chg="add mod">
          <ac:chgData name="效萱 戎" userId="dc73d36411a6fb23" providerId="LiveId" clId="{F60F5A92-B903-4409-B020-23816A66400B}" dt="2019-12-24T12:52:08.536" v="1471" actId="27636"/>
          <ac:spMkLst>
            <pc:docMk/>
            <pc:sldMk cId="2348744651" sldId="271"/>
            <ac:spMk id="9" creationId="{0CF48149-D75C-46F6-A496-0ACAC1E2D061}"/>
          </ac:spMkLst>
        </pc:spChg>
        <pc:spChg chg="add del mod">
          <ac:chgData name="效萱 戎" userId="dc73d36411a6fb23" providerId="LiveId" clId="{F60F5A92-B903-4409-B020-23816A66400B}" dt="2019-12-24T07:19:18.065" v="101"/>
          <ac:spMkLst>
            <pc:docMk/>
            <pc:sldMk cId="2348744651" sldId="271"/>
            <ac:spMk id="10" creationId="{FF59D8CC-7F47-4338-87B7-4788DC667B34}"/>
          </ac:spMkLst>
        </pc:spChg>
        <pc:spChg chg="add del">
          <ac:chgData name="效萱 戎" userId="dc73d36411a6fb23" providerId="LiveId" clId="{F60F5A92-B903-4409-B020-23816A66400B}" dt="2019-12-24T07:21:51.344" v="142" actId="478"/>
          <ac:spMkLst>
            <pc:docMk/>
            <pc:sldMk cId="2348744651" sldId="271"/>
            <ac:spMk id="11" creationId="{C1C3823B-69A2-4A0B-9095-AF6B83BF7C35}"/>
          </ac:spMkLst>
        </pc:spChg>
        <pc:picChg chg="add del">
          <ac:chgData name="效萱 戎" userId="dc73d36411a6fb23" providerId="LiveId" clId="{F60F5A92-B903-4409-B020-23816A66400B}" dt="2019-12-24T08:31:13.256" v="1066" actId="478"/>
          <ac:picMkLst>
            <pc:docMk/>
            <pc:sldMk cId="2348744651" sldId="271"/>
            <ac:picMk id="3" creationId="{448B1FB0-FEEF-4FE9-9704-A23D1EFEFD10}"/>
          </ac:picMkLst>
        </pc:picChg>
        <pc:picChg chg="add del mod">
          <ac:chgData name="效萱 戎" userId="dc73d36411a6fb23" providerId="LiveId" clId="{F60F5A92-B903-4409-B020-23816A66400B}" dt="2019-12-24T08:31:13.256" v="1066" actId="478"/>
          <ac:picMkLst>
            <pc:docMk/>
            <pc:sldMk cId="2348744651" sldId="271"/>
            <ac:picMk id="4" creationId="{D3DB4456-A070-4BE0-AA1F-8F2EBBB0C268}"/>
          </ac:picMkLst>
        </pc:picChg>
        <pc:picChg chg="add del">
          <ac:chgData name="效萱 戎" userId="dc73d36411a6fb23" providerId="LiveId" clId="{F60F5A92-B903-4409-B020-23816A66400B}" dt="2019-12-24T08:26:09.376" v="995"/>
          <ac:picMkLst>
            <pc:docMk/>
            <pc:sldMk cId="2348744651" sldId="271"/>
            <ac:picMk id="5" creationId="{7C4D3029-EF94-42DB-9861-23B9F71066C4}"/>
          </ac:picMkLst>
        </pc:picChg>
      </pc:sldChg>
      <pc:sldChg chg="addSp delSp modSp modTransition">
        <pc:chgData name="效萱 戎" userId="dc73d36411a6fb23" providerId="LiveId" clId="{F60F5A92-B903-4409-B020-23816A66400B}" dt="2019-12-24T08:48:44.343" v="1441"/>
        <pc:sldMkLst>
          <pc:docMk/>
          <pc:sldMk cId="4235765701" sldId="272"/>
        </pc:sldMkLst>
        <pc:spChg chg="del">
          <ac:chgData name="效萱 戎" userId="dc73d36411a6fb23" providerId="LiveId" clId="{F60F5A92-B903-4409-B020-23816A66400B}" dt="2019-12-24T07:29:39.415" v="281" actId="478"/>
          <ac:spMkLst>
            <pc:docMk/>
            <pc:sldMk cId="4235765701" sldId="272"/>
            <ac:spMk id="2" creationId="{EC746380-70D0-49D5-B5B0-15592CC7F7BF}"/>
          </ac:spMkLst>
        </pc:spChg>
        <pc:spChg chg="mod">
          <ac:chgData name="效萱 戎" userId="dc73d36411a6fb23" providerId="LiveId" clId="{F60F5A92-B903-4409-B020-23816A66400B}" dt="2019-12-24T08:37:18.259" v="1213" actId="27636"/>
          <ac:spMkLst>
            <pc:docMk/>
            <pc:sldMk cId="4235765701" sldId="272"/>
            <ac:spMk id="3" creationId="{CCC17300-BA64-42A3-99A5-735DBB3B27B4}"/>
          </ac:spMkLst>
        </pc:spChg>
        <pc:spChg chg="add del">
          <ac:chgData name="效萱 戎" userId="dc73d36411a6fb23" providerId="LiveId" clId="{F60F5A92-B903-4409-B020-23816A66400B}" dt="2019-12-24T07:42:11.480" v="475" actId="478"/>
          <ac:spMkLst>
            <pc:docMk/>
            <pc:sldMk cId="4235765701" sldId="272"/>
            <ac:spMk id="4" creationId="{B5ACB6DA-368B-4786-B964-72535FC501E6}"/>
          </ac:spMkLst>
        </pc:spChg>
        <pc:picChg chg="add del">
          <ac:chgData name="效萱 戎" userId="dc73d36411a6fb23" providerId="LiveId" clId="{F60F5A92-B903-4409-B020-23816A66400B}" dt="2019-12-24T08:31:07.062" v="1064" actId="478"/>
          <ac:picMkLst>
            <pc:docMk/>
            <pc:sldMk cId="4235765701" sldId="272"/>
            <ac:picMk id="4" creationId="{8DD1996B-D53A-4197-9990-8CB98F466EEF}"/>
          </ac:picMkLst>
        </pc:picChg>
        <pc:picChg chg="add del mod">
          <ac:chgData name="效萱 戎" userId="dc73d36411a6fb23" providerId="LiveId" clId="{F60F5A92-B903-4409-B020-23816A66400B}" dt="2019-12-24T08:31:07.062" v="1064" actId="478"/>
          <ac:picMkLst>
            <pc:docMk/>
            <pc:sldMk cId="4235765701" sldId="272"/>
            <ac:picMk id="5" creationId="{D2DBB194-13E9-472D-996B-999F957A8609}"/>
          </ac:picMkLst>
        </pc:picChg>
        <pc:picChg chg="add del mod">
          <ac:chgData name="效萱 戎" userId="dc73d36411a6fb23" providerId="LiveId" clId="{F60F5A92-B903-4409-B020-23816A66400B}" dt="2019-12-24T08:31:07.062" v="1064" actId="478"/>
          <ac:picMkLst>
            <pc:docMk/>
            <pc:sldMk cId="4235765701" sldId="272"/>
            <ac:picMk id="6" creationId="{17FD88B6-C87F-499A-8805-0D12564FF452}"/>
          </ac:picMkLst>
        </pc:picChg>
        <pc:picChg chg="add del mod">
          <ac:chgData name="效萱 戎" userId="dc73d36411a6fb23" providerId="LiveId" clId="{F60F5A92-B903-4409-B020-23816A66400B}" dt="2019-12-24T08:31:07.062" v="1064" actId="478"/>
          <ac:picMkLst>
            <pc:docMk/>
            <pc:sldMk cId="4235765701" sldId="272"/>
            <ac:picMk id="7" creationId="{CB269EA4-EF6E-4355-9FF3-A6C03DFFFA7F}"/>
          </ac:picMkLst>
        </pc:picChg>
        <pc:picChg chg="add del mod">
          <ac:chgData name="效萱 戎" userId="dc73d36411a6fb23" providerId="LiveId" clId="{F60F5A92-B903-4409-B020-23816A66400B}" dt="2019-12-24T08:29:22.772" v="1050"/>
          <ac:picMkLst>
            <pc:docMk/>
            <pc:sldMk cId="4235765701" sldId="272"/>
            <ac:picMk id="8" creationId="{57DAF7AF-A58B-467B-A2E1-4117E95A4B69}"/>
          </ac:picMkLst>
        </pc:picChg>
        <pc:picChg chg="add del mod">
          <ac:chgData name="效萱 戎" userId="dc73d36411a6fb23" providerId="LiveId" clId="{F60F5A92-B903-4409-B020-23816A66400B}" dt="2019-12-24T08:29:22.772" v="1050"/>
          <ac:picMkLst>
            <pc:docMk/>
            <pc:sldMk cId="4235765701" sldId="272"/>
            <ac:picMk id="9" creationId="{8E06137A-4AB1-4F5E-BD13-77F2E029AFFA}"/>
          </ac:picMkLst>
        </pc:picChg>
        <pc:picChg chg="add del mod">
          <ac:chgData name="效萱 戎" userId="dc73d36411a6fb23" providerId="LiveId" clId="{F60F5A92-B903-4409-B020-23816A66400B}" dt="2019-12-24T08:29:22.772" v="1050"/>
          <ac:picMkLst>
            <pc:docMk/>
            <pc:sldMk cId="4235765701" sldId="272"/>
            <ac:picMk id="10" creationId="{1AA9FFC8-C39B-4B61-AA6E-769F7AF60571}"/>
          </ac:picMkLst>
        </pc:picChg>
        <pc:picChg chg="add del mod">
          <ac:chgData name="效萱 戎" userId="dc73d36411a6fb23" providerId="LiveId" clId="{F60F5A92-B903-4409-B020-23816A66400B}" dt="2019-12-24T08:29:22.772" v="1050"/>
          <ac:picMkLst>
            <pc:docMk/>
            <pc:sldMk cId="4235765701" sldId="272"/>
            <ac:picMk id="11" creationId="{B2739CC1-F6A2-4883-A53C-413A570F0C74}"/>
          </ac:picMkLst>
        </pc:picChg>
        <pc:picChg chg="add del mod">
          <ac:chgData name="效萱 戎" userId="dc73d36411a6fb23" providerId="LiveId" clId="{F60F5A92-B903-4409-B020-23816A66400B}" dt="2019-12-24T08:29:22.772" v="1050"/>
          <ac:picMkLst>
            <pc:docMk/>
            <pc:sldMk cId="4235765701" sldId="272"/>
            <ac:picMk id="12" creationId="{50E618A1-8D01-4ADC-88B9-B2743826474E}"/>
          </ac:picMkLst>
        </pc:picChg>
        <pc:picChg chg="add del mod">
          <ac:chgData name="效萱 戎" userId="dc73d36411a6fb23" providerId="LiveId" clId="{F60F5A92-B903-4409-B020-23816A66400B}" dt="2019-12-24T08:29:22.772" v="1050"/>
          <ac:picMkLst>
            <pc:docMk/>
            <pc:sldMk cId="4235765701" sldId="272"/>
            <ac:picMk id="13" creationId="{CB204DFA-E2F5-4D3A-B6C3-F187E1F0B2ED}"/>
          </ac:picMkLst>
        </pc:picChg>
        <pc:picChg chg="add del mod">
          <ac:chgData name="效萱 戎" userId="dc73d36411a6fb23" providerId="LiveId" clId="{F60F5A92-B903-4409-B020-23816A66400B}" dt="2019-12-24T08:29:22.772" v="1050"/>
          <ac:picMkLst>
            <pc:docMk/>
            <pc:sldMk cId="4235765701" sldId="272"/>
            <ac:picMk id="14" creationId="{692E00F9-8BA6-4F8E-96B6-659ED7CAEF42}"/>
          </ac:picMkLst>
        </pc:picChg>
        <pc:picChg chg="add del mod">
          <ac:chgData name="效萱 戎" userId="dc73d36411a6fb23" providerId="LiveId" clId="{F60F5A92-B903-4409-B020-23816A66400B}" dt="2019-12-24T08:29:22.772" v="1050"/>
          <ac:picMkLst>
            <pc:docMk/>
            <pc:sldMk cId="4235765701" sldId="272"/>
            <ac:picMk id="15" creationId="{CF000FCE-E2C8-4EAD-8BED-1A509565B6C3}"/>
          </ac:picMkLst>
        </pc:picChg>
        <pc:picChg chg="add del mod">
          <ac:chgData name="效萱 戎" userId="dc73d36411a6fb23" providerId="LiveId" clId="{F60F5A92-B903-4409-B020-23816A66400B}" dt="2019-12-24T08:29:22.772" v="1050"/>
          <ac:picMkLst>
            <pc:docMk/>
            <pc:sldMk cId="4235765701" sldId="272"/>
            <ac:picMk id="16" creationId="{4D68F8A4-3562-42C6-97AE-3C1FC71C1F61}"/>
          </ac:picMkLst>
        </pc:picChg>
        <pc:picChg chg="add del mod">
          <ac:chgData name="效萱 戎" userId="dc73d36411a6fb23" providerId="LiveId" clId="{F60F5A92-B903-4409-B020-23816A66400B}" dt="2019-12-24T08:29:22.772" v="1050"/>
          <ac:picMkLst>
            <pc:docMk/>
            <pc:sldMk cId="4235765701" sldId="272"/>
            <ac:picMk id="17" creationId="{14D2997C-4CE9-4C27-995C-92EC1C33BCB8}"/>
          </ac:picMkLst>
        </pc:picChg>
        <pc:picChg chg="add del mod">
          <ac:chgData name="效萱 戎" userId="dc73d36411a6fb23" providerId="LiveId" clId="{F60F5A92-B903-4409-B020-23816A66400B}" dt="2019-12-24T08:29:22.772" v="1050"/>
          <ac:picMkLst>
            <pc:docMk/>
            <pc:sldMk cId="4235765701" sldId="272"/>
            <ac:picMk id="18" creationId="{1572A628-75D5-49E9-B175-DDBE754EEE26}"/>
          </ac:picMkLst>
        </pc:picChg>
        <pc:picChg chg="add del mod">
          <ac:chgData name="效萱 戎" userId="dc73d36411a6fb23" providerId="LiveId" clId="{F60F5A92-B903-4409-B020-23816A66400B}" dt="2019-12-24T08:29:22.772" v="1050"/>
          <ac:picMkLst>
            <pc:docMk/>
            <pc:sldMk cId="4235765701" sldId="272"/>
            <ac:picMk id="19" creationId="{E785E0B0-A950-4330-AEED-21EE8483A212}"/>
          </ac:picMkLst>
        </pc:picChg>
        <pc:picChg chg="add del mod">
          <ac:chgData name="效萱 戎" userId="dc73d36411a6fb23" providerId="LiveId" clId="{F60F5A92-B903-4409-B020-23816A66400B}" dt="2019-12-24T08:29:22.772" v="1050"/>
          <ac:picMkLst>
            <pc:docMk/>
            <pc:sldMk cId="4235765701" sldId="272"/>
            <ac:picMk id="20" creationId="{24C90383-B08E-4F3B-A6D2-1C2B72F91958}"/>
          </ac:picMkLst>
        </pc:picChg>
        <pc:picChg chg="add del mod">
          <ac:chgData name="效萱 戎" userId="dc73d36411a6fb23" providerId="LiveId" clId="{F60F5A92-B903-4409-B020-23816A66400B}" dt="2019-12-24T08:29:22.772" v="1050"/>
          <ac:picMkLst>
            <pc:docMk/>
            <pc:sldMk cId="4235765701" sldId="272"/>
            <ac:picMk id="21" creationId="{9057F6E5-DAD2-4CE6-8B91-F3EBE8CC4FC3}"/>
          </ac:picMkLst>
        </pc:picChg>
        <pc:picChg chg="add del mod">
          <ac:chgData name="效萱 戎" userId="dc73d36411a6fb23" providerId="LiveId" clId="{F60F5A92-B903-4409-B020-23816A66400B}" dt="2019-12-24T08:29:22.772" v="1050"/>
          <ac:picMkLst>
            <pc:docMk/>
            <pc:sldMk cId="4235765701" sldId="272"/>
            <ac:picMk id="22" creationId="{74EAE3CC-964D-4CFC-9D4D-C3489C89A1A7}"/>
          </ac:picMkLst>
        </pc:picChg>
        <pc:picChg chg="add del mod">
          <ac:chgData name="效萱 戎" userId="dc73d36411a6fb23" providerId="LiveId" clId="{F60F5A92-B903-4409-B020-23816A66400B}" dt="2019-12-24T08:29:22.772" v="1050"/>
          <ac:picMkLst>
            <pc:docMk/>
            <pc:sldMk cId="4235765701" sldId="272"/>
            <ac:picMk id="23" creationId="{82579B44-9EBA-4CD8-BB08-73D8EFBA0826}"/>
          </ac:picMkLst>
        </pc:picChg>
        <pc:picChg chg="add del mod">
          <ac:chgData name="效萱 戎" userId="dc73d36411a6fb23" providerId="LiveId" clId="{F60F5A92-B903-4409-B020-23816A66400B}" dt="2019-12-24T08:29:22.772" v="1050"/>
          <ac:picMkLst>
            <pc:docMk/>
            <pc:sldMk cId="4235765701" sldId="272"/>
            <ac:picMk id="24" creationId="{835A6E4F-6A85-4BF4-8BDD-F67C18BCA8DA}"/>
          </ac:picMkLst>
        </pc:picChg>
        <pc:picChg chg="add del mod">
          <ac:chgData name="效萱 戎" userId="dc73d36411a6fb23" providerId="LiveId" clId="{F60F5A92-B903-4409-B020-23816A66400B}" dt="2019-12-24T08:29:22.772" v="1050"/>
          <ac:picMkLst>
            <pc:docMk/>
            <pc:sldMk cId="4235765701" sldId="272"/>
            <ac:picMk id="25" creationId="{195E6D2C-1040-411D-844B-83B4F6B4548D}"/>
          </ac:picMkLst>
        </pc:picChg>
        <pc:picChg chg="add del mod">
          <ac:chgData name="效萱 戎" userId="dc73d36411a6fb23" providerId="LiveId" clId="{F60F5A92-B903-4409-B020-23816A66400B}" dt="2019-12-24T08:29:22.772" v="1050"/>
          <ac:picMkLst>
            <pc:docMk/>
            <pc:sldMk cId="4235765701" sldId="272"/>
            <ac:picMk id="26" creationId="{1EC8E070-9B06-4E10-BF60-18117C9FE000}"/>
          </ac:picMkLst>
        </pc:picChg>
        <pc:picChg chg="add del mod">
          <ac:chgData name="效萱 戎" userId="dc73d36411a6fb23" providerId="LiveId" clId="{F60F5A92-B903-4409-B020-23816A66400B}" dt="2019-12-24T08:29:22.772" v="1050"/>
          <ac:picMkLst>
            <pc:docMk/>
            <pc:sldMk cId="4235765701" sldId="272"/>
            <ac:picMk id="27" creationId="{4AB3FF9A-9017-497D-9191-0F6538160EEB}"/>
          </ac:picMkLst>
        </pc:picChg>
      </pc:sldChg>
      <pc:sldChg chg="addSp delSp modSp mod modTransition setBg">
        <pc:chgData name="效萱 戎" userId="dc73d36411a6fb23" providerId="LiveId" clId="{F60F5A92-B903-4409-B020-23816A66400B}" dt="2019-12-25T03:11:20.867" v="1711" actId="27614"/>
        <pc:sldMkLst>
          <pc:docMk/>
          <pc:sldMk cId="3963125825" sldId="273"/>
        </pc:sldMkLst>
        <pc:spChg chg="del mod">
          <ac:chgData name="效萱 戎" userId="dc73d36411a6fb23" providerId="LiveId" clId="{F60F5A92-B903-4409-B020-23816A66400B}" dt="2019-12-24T07:42:17.231" v="476" actId="478"/>
          <ac:spMkLst>
            <pc:docMk/>
            <pc:sldMk cId="3963125825" sldId="273"/>
            <ac:spMk id="2" creationId="{E5E3BE1D-4F92-47D8-8927-4958E3B2920D}"/>
          </ac:spMkLst>
        </pc:spChg>
        <pc:spChg chg="del mod">
          <ac:chgData name="效萱 戎" userId="dc73d36411a6fb23" providerId="LiveId" clId="{F60F5A92-B903-4409-B020-23816A66400B}" dt="2019-12-25T03:05:50.741" v="1665" actId="478"/>
          <ac:spMkLst>
            <pc:docMk/>
            <pc:sldMk cId="3963125825" sldId="273"/>
            <ac:spMk id="3" creationId="{DC5C1374-5F2E-4978-9250-596E209627D6}"/>
          </ac:spMkLst>
        </pc:spChg>
        <pc:spChg chg="add del mod">
          <ac:chgData name="效萱 戎" userId="dc73d36411a6fb23" providerId="LiveId" clId="{F60F5A92-B903-4409-B020-23816A66400B}" dt="2019-12-25T03:06:17.314" v="1675" actId="478"/>
          <ac:spMkLst>
            <pc:docMk/>
            <pc:sldMk cId="3963125825" sldId="273"/>
            <ac:spMk id="4" creationId="{F55A314B-193C-4A73-BF09-56B65430BBC9}"/>
          </ac:spMkLst>
        </pc:spChg>
        <pc:spChg chg="add del">
          <ac:chgData name="效萱 戎" userId="dc73d36411a6fb23" providerId="LiveId" clId="{F60F5A92-B903-4409-B020-23816A66400B}" dt="2019-12-25T03:06:09.060" v="1671"/>
          <ac:spMkLst>
            <pc:docMk/>
            <pc:sldMk cId="3963125825" sldId="273"/>
            <ac:spMk id="6" creationId="{4F56EB2D-4C63-4539-8830-44C33C2D3275}"/>
          </ac:spMkLst>
        </pc:spChg>
        <pc:spChg chg="add del">
          <ac:chgData name="效萱 戎" userId="dc73d36411a6fb23" providerId="LiveId" clId="{F60F5A92-B903-4409-B020-23816A66400B}" dt="2019-12-25T03:06:09.060" v="1671"/>
          <ac:spMkLst>
            <pc:docMk/>
            <pc:sldMk cId="3963125825" sldId="273"/>
            <ac:spMk id="7" creationId="{AF5A7A67-9C2B-4ED7-B7C1-80F3080B1229}"/>
          </ac:spMkLst>
        </pc:spChg>
        <pc:spChg chg="add del">
          <ac:chgData name="效萱 戎" userId="dc73d36411a6fb23" providerId="LiveId" clId="{F60F5A92-B903-4409-B020-23816A66400B}" dt="2019-12-25T03:06:09.060" v="1671"/>
          <ac:spMkLst>
            <pc:docMk/>
            <pc:sldMk cId="3963125825" sldId="273"/>
            <ac:spMk id="8" creationId="{75B47DE2-F385-49A1-9E25-051CA286CBD3}"/>
          </ac:spMkLst>
        </pc:spChg>
        <pc:spChg chg="add del">
          <ac:chgData name="效萱 戎" userId="dc73d36411a6fb23" providerId="LiveId" clId="{F60F5A92-B903-4409-B020-23816A66400B}" dt="2019-12-25T03:06:11.195" v="1673"/>
          <ac:spMkLst>
            <pc:docMk/>
            <pc:sldMk cId="3963125825" sldId="273"/>
            <ac:spMk id="9" creationId="{DFE80D8F-20AF-4CBB-98E4-2D38E6523FF6}"/>
          </ac:spMkLst>
        </pc:spChg>
        <pc:spChg chg="add del">
          <ac:chgData name="效萱 戎" userId="dc73d36411a6fb23" providerId="LiveId" clId="{F60F5A92-B903-4409-B020-23816A66400B}" dt="2019-12-25T03:07:13.283" v="1678" actId="478"/>
          <ac:spMkLst>
            <pc:docMk/>
            <pc:sldMk cId="3963125825" sldId="273"/>
            <ac:spMk id="11" creationId="{2E40292B-8192-43CF-9246-F81B72CCAD02}"/>
          </ac:spMkLst>
        </pc:spChg>
        <pc:spChg chg="add del">
          <ac:chgData name="效萱 戎" userId="dc73d36411a6fb23" providerId="LiveId" clId="{F60F5A92-B903-4409-B020-23816A66400B}" dt="2019-12-25T03:07:11.142" v="1677" actId="478"/>
          <ac:spMkLst>
            <pc:docMk/>
            <pc:sldMk cId="3963125825" sldId="273"/>
            <ac:spMk id="12" creationId="{0C286183-D44E-4238-8D28-520B352B95BF}"/>
          </ac:spMkLst>
        </pc:spChg>
        <pc:spChg chg="add del">
          <ac:chgData name="效萱 戎" userId="dc73d36411a6fb23" providerId="LiveId" clId="{F60F5A92-B903-4409-B020-23816A66400B}" dt="2019-12-25T03:07:17.018" v="1679" actId="478"/>
          <ac:spMkLst>
            <pc:docMk/>
            <pc:sldMk cId="3963125825" sldId="273"/>
            <ac:spMk id="13" creationId="{B5435DA2-BCC8-4335-81A0-34AA6C151763}"/>
          </ac:spMkLst>
        </pc:spChg>
        <pc:spChg chg="add del">
          <ac:chgData name="效萱 戎" userId="dc73d36411a6fb23" providerId="LiveId" clId="{F60F5A92-B903-4409-B020-23816A66400B}" dt="2019-12-25T03:10:33.934" v="1707"/>
          <ac:spMkLst>
            <pc:docMk/>
            <pc:sldMk cId="3963125825" sldId="273"/>
            <ac:spMk id="15" creationId="{F534EA37-5361-4D5D-975D-859C5F572A6F}"/>
          </ac:spMkLst>
        </pc:spChg>
        <pc:spChg chg="add del">
          <ac:chgData name="效萱 戎" userId="dc73d36411a6fb23" providerId="LiveId" clId="{F60F5A92-B903-4409-B020-23816A66400B}" dt="2019-12-25T03:10:33.934" v="1707"/>
          <ac:spMkLst>
            <pc:docMk/>
            <pc:sldMk cId="3963125825" sldId="273"/>
            <ac:spMk id="16" creationId="{6F3154ED-F77A-499F-AD70-B3575E0010D7}"/>
          </ac:spMkLst>
        </pc:spChg>
        <pc:spChg chg="add del">
          <ac:chgData name="效萱 戎" userId="dc73d36411a6fb23" providerId="LiveId" clId="{F60F5A92-B903-4409-B020-23816A66400B}" dt="2019-12-25T03:10:33.934" v="1707"/>
          <ac:spMkLst>
            <pc:docMk/>
            <pc:sldMk cId="3963125825" sldId="273"/>
            <ac:spMk id="17" creationId="{3A024C40-3924-451B-B855-4646F1BDBB1E}"/>
          </ac:spMkLst>
        </pc:spChg>
        <pc:graphicFrameChg chg="add del">
          <ac:chgData name="效萱 戎" userId="dc73d36411a6fb23" providerId="LiveId" clId="{F60F5A92-B903-4409-B020-23816A66400B}" dt="2019-12-25T03:06:09.060" v="1671"/>
          <ac:graphicFrameMkLst>
            <pc:docMk/>
            <pc:sldMk cId="3963125825" sldId="273"/>
            <ac:graphicFrameMk id="5" creationId="{C66E92A3-44DD-4E86-94B2-6C4F1530C1B9}"/>
          </ac:graphicFrameMkLst>
        </pc:graphicFrameChg>
        <pc:graphicFrameChg chg="add del mod modGraphic">
          <ac:chgData name="效萱 戎" userId="dc73d36411a6fb23" providerId="LiveId" clId="{F60F5A92-B903-4409-B020-23816A66400B}" dt="2019-12-25T03:10:27.214" v="1705" actId="478"/>
          <ac:graphicFrameMkLst>
            <pc:docMk/>
            <pc:sldMk cId="3963125825" sldId="273"/>
            <ac:graphicFrameMk id="10" creationId="{C0CF260C-D613-4ADA-A60C-8223F548C8D4}"/>
          </ac:graphicFrameMkLst>
        </pc:graphicFrameChg>
        <pc:graphicFrameChg chg="add del">
          <ac:chgData name="效萱 戎" userId="dc73d36411a6fb23" providerId="LiveId" clId="{F60F5A92-B903-4409-B020-23816A66400B}" dt="2019-12-25T03:10:33.934" v="1707"/>
          <ac:graphicFrameMkLst>
            <pc:docMk/>
            <pc:sldMk cId="3963125825" sldId="273"/>
            <ac:graphicFrameMk id="14" creationId="{1377D7D9-7F7A-4589-8283-F37B1B49B924}"/>
          </ac:graphicFrameMkLst>
        </pc:graphicFrameChg>
        <pc:picChg chg="add del mod">
          <ac:chgData name="效萱 戎" userId="dc73d36411a6fb23" providerId="LiveId" clId="{F60F5A92-B903-4409-B020-23816A66400B}" dt="2019-12-24T08:31:04.172" v="1063" actId="478"/>
          <ac:picMkLst>
            <pc:docMk/>
            <pc:sldMk cId="3963125825" sldId="273"/>
            <ac:picMk id="4" creationId="{9252AE26-ED30-44F3-AE7F-B14FE25C519A}"/>
          </ac:picMkLst>
        </pc:picChg>
        <pc:picChg chg="add del mod">
          <ac:chgData name="效萱 戎" userId="dc73d36411a6fb23" providerId="LiveId" clId="{F60F5A92-B903-4409-B020-23816A66400B}" dt="2019-12-24T08:31:04.172" v="1063" actId="478"/>
          <ac:picMkLst>
            <pc:docMk/>
            <pc:sldMk cId="3963125825" sldId="273"/>
            <ac:picMk id="5" creationId="{0E334CC5-BE76-4DC0-A51A-293E37686314}"/>
          </ac:picMkLst>
        </pc:picChg>
        <pc:picChg chg="add del mod">
          <ac:chgData name="效萱 戎" userId="dc73d36411a6fb23" providerId="LiveId" clId="{F60F5A92-B903-4409-B020-23816A66400B}" dt="2019-12-24T08:31:04.172" v="1063" actId="478"/>
          <ac:picMkLst>
            <pc:docMk/>
            <pc:sldMk cId="3963125825" sldId="273"/>
            <ac:picMk id="6" creationId="{20F7249A-DFF7-4D10-BE61-C75DF53801E6}"/>
          </ac:picMkLst>
        </pc:picChg>
        <pc:picChg chg="add del mod">
          <ac:chgData name="效萱 戎" userId="dc73d36411a6fb23" providerId="LiveId" clId="{F60F5A92-B903-4409-B020-23816A66400B}" dt="2019-12-24T08:31:04.172" v="1063" actId="478"/>
          <ac:picMkLst>
            <pc:docMk/>
            <pc:sldMk cId="3963125825" sldId="273"/>
            <ac:picMk id="7" creationId="{3E78BB03-759D-463A-84F1-525D5A3EFA48}"/>
          </ac:picMkLst>
        </pc:picChg>
        <pc:picChg chg="add del mod">
          <ac:chgData name="效萱 戎" userId="dc73d36411a6fb23" providerId="LiveId" clId="{F60F5A92-B903-4409-B020-23816A66400B}" dt="2019-12-24T08:31:04.172" v="1063" actId="478"/>
          <ac:picMkLst>
            <pc:docMk/>
            <pc:sldMk cId="3963125825" sldId="273"/>
            <ac:picMk id="8" creationId="{0B29BC06-35AB-4FD8-AC83-10B2B31407B0}"/>
          </ac:picMkLst>
        </pc:picChg>
        <pc:picChg chg="add del mod">
          <ac:chgData name="效萱 戎" userId="dc73d36411a6fb23" providerId="LiveId" clId="{F60F5A92-B903-4409-B020-23816A66400B}" dt="2019-12-24T08:29:40.386" v="1053"/>
          <ac:picMkLst>
            <pc:docMk/>
            <pc:sldMk cId="3963125825" sldId="273"/>
            <ac:picMk id="9" creationId="{78BF79CF-0A34-4326-B826-94781F422CAC}"/>
          </ac:picMkLst>
        </pc:picChg>
        <pc:picChg chg="add del mod">
          <ac:chgData name="效萱 戎" userId="dc73d36411a6fb23" providerId="LiveId" clId="{F60F5A92-B903-4409-B020-23816A66400B}" dt="2019-12-24T08:29:40.386" v="1053"/>
          <ac:picMkLst>
            <pc:docMk/>
            <pc:sldMk cId="3963125825" sldId="273"/>
            <ac:picMk id="10" creationId="{BD4166AE-6DE5-40B3-A0FD-ABF6CE68B78F}"/>
          </ac:picMkLst>
        </pc:picChg>
        <pc:picChg chg="add del mod">
          <ac:chgData name="效萱 戎" userId="dc73d36411a6fb23" providerId="LiveId" clId="{F60F5A92-B903-4409-B020-23816A66400B}" dt="2019-12-24T08:29:40.386" v="1053"/>
          <ac:picMkLst>
            <pc:docMk/>
            <pc:sldMk cId="3963125825" sldId="273"/>
            <ac:picMk id="11" creationId="{19A9CE5D-E7BC-48E7-8576-7802149D63EE}"/>
          </ac:picMkLst>
        </pc:picChg>
        <pc:picChg chg="add del mod">
          <ac:chgData name="效萱 戎" userId="dc73d36411a6fb23" providerId="LiveId" clId="{F60F5A92-B903-4409-B020-23816A66400B}" dt="2019-12-24T08:29:40.386" v="1053"/>
          <ac:picMkLst>
            <pc:docMk/>
            <pc:sldMk cId="3963125825" sldId="273"/>
            <ac:picMk id="12" creationId="{679DDBF3-89FA-4954-AA50-0881C72DC8C8}"/>
          </ac:picMkLst>
        </pc:picChg>
        <pc:picChg chg="add del mod">
          <ac:chgData name="效萱 戎" userId="dc73d36411a6fb23" providerId="LiveId" clId="{F60F5A92-B903-4409-B020-23816A66400B}" dt="2019-12-24T08:29:40.386" v="1053"/>
          <ac:picMkLst>
            <pc:docMk/>
            <pc:sldMk cId="3963125825" sldId="273"/>
            <ac:picMk id="13" creationId="{EB5D767B-2CF4-4B0F-96EF-C8AFC5C206B0}"/>
          </ac:picMkLst>
        </pc:picChg>
        <pc:picChg chg="add del mod">
          <ac:chgData name="效萱 戎" userId="dc73d36411a6fb23" providerId="LiveId" clId="{F60F5A92-B903-4409-B020-23816A66400B}" dt="2019-12-24T08:29:40.386" v="1053"/>
          <ac:picMkLst>
            <pc:docMk/>
            <pc:sldMk cId="3963125825" sldId="273"/>
            <ac:picMk id="14" creationId="{E391B204-CF9D-4D8E-967B-8F04E6BBB4D3}"/>
          </ac:picMkLst>
        </pc:picChg>
        <pc:picChg chg="add del mod">
          <ac:chgData name="效萱 戎" userId="dc73d36411a6fb23" providerId="LiveId" clId="{F60F5A92-B903-4409-B020-23816A66400B}" dt="2019-12-24T08:29:40.386" v="1053"/>
          <ac:picMkLst>
            <pc:docMk/>
            <pc:sldMk cId="3963125825" sldId="273"/>
            <ac:picMk id="15" creationId="{154F582E-2F4D-48D7-B880-6808E7A60AE2}"/>
          </ac:picMkLst>
        </pc:picChg>
        <pc:picChg chg="add del mod">
          <ac:chgData name="效萱 戎" userId="dc73d36411a6fb23" providerId="LiveId" clId="{F60F5A92-B903-4409-B020-23816A66400B}" dt="2019-12-24T08:29:40.386" v="1053"/>
          <ac:picMkLst>
            <pc:docMk/>
            <pc:sldMk cId="3963125825" sldId="273"/>
            <ac:picMk id="16" creationId="{3D87C091-5802-474F-9F51-E62D4B933BD4}"/>
          </ac:picMkLst>
        </pc:picChg>
        <pc:picChg chg="add del mod">
          <ac:chgData name="效萱 戎" userId="dc73d36411a6fb23" providerId="LiveId" clId="{F60F5A92-B903-4409-B020-23816A66400B}" dt="2019-12-24T08:29:40.386" v="1053"/>
          <ac:picMkLst>
            <pc:docMk/>
            <pc:sldMk cId="3963125825" sldId="273"/>
            <ac:picMk id="17" creationId="{DF5416CE-E49B-46BA-B734-87B79B681AF4}"/>
          </ac:picMkLst>
        </pc:picChg>
        <pc:picChg chg="add mod">
          <ac:chgData name="效萱 戎" userId="dc73d36411a6fb23" providerId="LiveId" clId="{F60F5A92-B903-4409-B020-23816A66400B}" dt="2019-12-25T03:11:20.867" v="1711" actId="27614"/>
          <ac:picMkLst>
            <pc:docMk/>
            <pc:sldMk cId="3963125825" sldId="273"/>
            <ac:picMk id="18" creationId="{70E49B5C-C231-4B51-A9EB-846B427FA6D6}"/>
          </ac:picMkLst>
        </pc:picChg>
        <pc:picChg chg="add del mod">
          <ac:chgData name="效萱 戎" userId="dc73d36411a6fb23" providerId="LiveId" clId="{F60F5A92-B903-4409-B020-23816A66400B}" dt="2019-12-24T08:29:40.386" v="1053"/>
          <ac:picMkLst>
            <pc:docMk/>
            <pc:sldMk cId="3963125825" sldId="273"/>
            <ac:picMk id="18" creationId="{FA24432A-66ED-410B-A8C2-231EC1F1D112}"/>
          </ac:picMkLst>
        </pc:picChg>
        <pc:picChg chg="add del mod">
          <ac:chgData name="效萱 戎" userId="dc73d36411a6fb23" providerId="LiveId" clId="{F60F5A92-B903-4409-B020-23816A66400B}" dt="2019-12-24T08:29:40.386" v="1053"/>
          <ac:picMkLst>
            <pc:docMk/>
            <pc:sldMk cId="3963125825" sldId="273"/>
            <ac:picMk id="19" creationId="{3C91C6C6-6474-4071-9493-66BC5EDA5FC3}"/>
          </ac:picMkLst>
        </pc:picChg>
        <pc:picChg chg="add del mod">
          <ac:chgData name="效萱 戎" userId="dc73d36411a6fb23" providerId="LiveId" clId="{F60F5A92-B903-4409-B020-23816A66400B}" dt="2019-12-24T08:29:40.386" v="1053"/>
          <ac:picMkLst>
            <pc:docMk/>
            <pc:sldMk cId="3963125825" sldId="273"/>
            <ac:picMk id="20" creationId="{D44A4927-5BBA-41B9-A00F-5CBB2B8E0140}"/>
          </ac:picMkLst>
        </pc:picChg>
        <pc:picChg chg="add del mod">
          <ac:chgData name="效萱 戎" userId="dc73d36411a6fb23" providerId="LiveId" clId="{F60F5A92-B903-4409-B020-23816A66400B}" dt="2019-12-24T08:29:40.386" v="1053"/>
          <ac:picMkLst>
            <pc:docMk/>
            <pc:sldMk cId="3963125825" sldId="273"/>
            <ac:picMk id="21" creationId="{580C707C-1256-4583-8497-77BC533E4CB0}"/>
          </ac:picMkLst>
        </pc:picChg>
        <pc:picChg chg="add del mod">
          <ac:chgData name="效萱 戎" userId="dc73d36411a6fb23" providerId="LiveId" clId="{F60F5A92-B903-4409-B020-23816A66400B}" dt="2019-12-24T08:29:40.386" v="1053"/>
          <ac:picMkLst>
            <pc:docMk/>
            <pc:sldMk cId="3963125825" sldId="273"/>
            <ac:picMk id="22" creationId="{F687CB1F-98B4-497A-826A-CCB64E24D014}"/>
          </ac:picMkLst>
        </pc:picChg>
        <pc:picChg chg="add del mod">
          <ac:chgData name="效萱 戎" userId="dc73d36411a6fb23" providerId="LiveId" clId="{F60F5A92-B903-4409-B020-23816A66400B}" dt="2019-12-24T08:29:40.386" v="1053"/>
          <ac:picMkLst>
            <pc:docMk/>
            <pc:sldMk cId="3963125825" sldId="273"/>
            <ac:picMk id="23" creationId="{138E7618-7F04-4202-8047-11A5AC336FAC}"/>
          </ac:picMkLst>
        </pc:picChg>
      </pc:sldChg>
      <pc:sldChg chg="addSp delSp modSp modTransition">
        <pc:chgData name="效萱 戎" userId="dc73d36411a6fb23" providerId="LiveId" clId="{F60F5A92-B903-4409-B020-23816A66400B}" dt="2019-12-25T03:17:40.194" v="1715" actId="478"/>
        <pc:sldMkLst>
          <pc:docMk/>
          <pc:sldMk cId="909978986" sldId="274"/>
        </pc:sldMkLst>
        <pc:spChg chg="del">
          <ac:chgData name="效萱 戎" userId="dc73d36411a6fb23" providerId="LiveId" clId="{F60F5A92-B903-4409-B020-23816A66400B}" dt="2019-12-24T07:43:36.408" v="495"/>
          <ac:spMkLst>
            <pc:docMk/>
            <pc:sldMk cId="909978986" sldId="274"/>
            <ac:spMk id="2" creationId="{333685B4-0A63-4745-A582-2862BA002D6E}"/>
          </ac:spMkLst>
        </pc:spChg>
        <pc:spChg chg="add del mod">
          <ac:chgData name="效萱 戎" userId="dc73d36411a6fb23" providerId="LiveId" clId="{F60F5A92-B903-4409-B020-23816A66400B}" dt="2019-12-25T03:17:40.194" v="1715" actId="478"/>
          <ac:spMkLst>
            <pc:docMk/>
            <pc:sldMk cId="909978986" sldId="274"/>
            <ac:spMk id="2" creationId="{43E68EDD-AD0E-4A53-BEE5-E5C3B1239444}"/>
          </ac:spMkLst>
        </pc:spChg>
        <pc:spChg chg="add del mod">
          <ac:chgData name="效萱 戎" userId="dc73d36411a6fb23" providerId="LiveId" clId="{F60F5A92-B903-4409-B020-23816A66400B}" dt="2019-12-25T03:17:34.695" v="1714" actId="1076"/>
          <ac:spMkLst>
            <pc:docMk/>
            <pc:sldMk cId="909978986" sldId="274"/>
            <ac:spMk id="3" creationId="{89614501-2653-4688-824D-1D6598B6054B}"/>
          </ac:spMkLst>
        </pc:spChg>
        <pc:spChg chg="add del">
          <ac:chgData name="效萱 戎" userId="dc73d36411a6fb23" providerId="LiveId" clId="{F60F5A92-B903-4409-B020-23816A66400B}" dt="2019-12-24T13:04:37.770" v="1535"/>
          <ac:spMkLst>
            <pc:docMk/>
            <pc:sldMk cId="909978986" sldId="274"/>
            <ac:spMk id="4" creationId="{71BE5BB6-A292-4D1F-9F43-78C63700D42E}"/>
          </ac:spMkLst>
        </pc:spChg>
        <pc:spChg chg="add del mod">
          <ac:chgData name="效萱 戎" userId="dc73d36411a6fb23" providerId="LiveId" clId="{F60F5A92-B903-4409-B020-23816A66400B}" dt="2019-12-24T13:22:47.182" v="1587" actId="478"/>
          <ac:spMkLst>
            <pc:docMk/>
            <pc:sldMk cId="909978986" sldId="274"/>
            <ac:spMk id="8" creationId="{17899992-B739-4840-A208-1E232F36ABC2}"/>
          </ac:spMkLst>
        </pc:spChg>
        <pc:graphicFrameChg chg="add del mod">
          <ac:chgData name="效萱 戎" userId="dc73d36411a6fb23" providerId="LiveId" clId="{F60F5A92-B903-4409-B020-23816A66400B}" dt="2019-12-24T13:21:44.893" v="1579" actId="478"/>
          <ac:graphicFrameMkLst>
            <pc:docMk/>
            <pc:sldMk cId="909978986" sldId="274"/>
            <ac:graphicFrameMk id="5" creationId="{99803A79-F9DD-44BE-BC96-452605F826AE}"/>
          </ac:graphicFrameMkLst>
        </pc:graphicFrameChg>
        <pc:graphicFrameChg chg="add mod ord">
          <ac:chgData name="效萱 戎" userId="dc73d36411a6fb23" providerId="LiveId" clId="{F60F5A92-B903-4409-B020-23816A66400B}" dt="2019-12-25T03:17:29.296" v="1712" actId="167"/>
          <ac:graphicFrameMkLst>
            <pc:docMk/>
            <pc:sldMk cId="909978986" sldId="274"/>
            <ac:graphicFrameMk id="6" creationId="{A4671228-0D12-424B-961D-030AF2DA2C35}"/>
          </ac:graphicFrameMkLst>
        </pc:graphicFrameChg>
        <pc:picChg chg="add del mod">
          <ac:chgData name="效萱 戎" userId="dc73d36411a6fb23" providerId="LiveId" clId="{F60F5A92-B903-4409-B020-23816A66400B}" dt="2019-12-24T08:30:58.486" v="1061" actId="478"/>
          <ac:picMkLst>
            <pc:docMk/>
            <pc:sldMk cId="909978986" sldId="274"/>
            <ac:picMk id="4" creationId="{7983CEE6-EE98-4382-B538-AFE70983B426}"/>
          </ac:picMkLst>
        </pc:picChg>
        <pc:picChg chg="add del mod">
          <ac:chgData name="效萱 戎" userId="dc73d36411a6fb23" providerId="LiveId" clId="{F60F5A92-B903-4409-B020-23816A66400B}" dt="2019-12-24T08:30:58.486" v="1061" actId="478"/>
          <ac:picMkLst>
            <pc:docMk/>
            <pc:sldMk cId="909978986" sldId="274"/>
            <ac:picMk id="5" creationId="{7D684758-6168-4F8B-A83F-03FAEF4AF31F}"/>
          </ac:picMkLst>
        </pc:picChg>
        <pc:picChg chg="add del mod">
          <ac:chgData name="效萱 戎" userId="dc73d36411a6fb23" providerId="LiveId" clId="{F60F5A92-B903-4409-B020-23816A66400B}" dt="2019-12-24T08:30:58.486" v="1061" actId="478"/>
          <ac:picMkLst>
            <pc:docMk/>
            <pc:sldMk cId="909978986" sldId="274"/>
            <ac:picMk id="6" creationId="{50AE941F-75B3-41B3-AF4F-13B3E4339174}"/>
          </ac:picMkLst>
        </pc:picChg>
        <pc:picChg chg="add del mod">
          <ac:chgData name="效萱 戎" userId="dc73d36411a6fb23" providerId="LiveId" clId="{F60F5A92-B903-4409-B020-23816A66400B}" dt="2019-12-24T08:30:58.486" v="1061" actId="478"/>
          <ac:picMkLst>
            <pc:docMk/>
            <pc:sldMk cId="909978986" sldId="274"/>
            <ac:picMk id="7" creationId="{D5299C6E-B66A-43F9-A474-2C05D5773776}"/>
          </ac:picMkLst>
        </pc:picChg>
        <pc:picChg chg="add del mod">
          <ac:chgData name="效萱 戎" userId="dc73d36411a6fb23" providerId="LiveId" clId="{F60F5A92-B903-4409-B020-23816A66400B}" dt="2019-12-24T08:30:58.486" v="1061" actId="478"/>
          <ac:picMkLst>
            <pc:docMk/>
            <pc:sldMk cId="909978986" sldId="274"/>
            <ac:picMk id="8" creationId="{B7674305-DAC4-475F-8AF4-132AF8755543}"/>
          </ac:picMkLst>
        </pc:picChg>
        <pc:picChg chg="add del mod">
          <ac:chgData name="效萱 戎" userId="dc73d36411a6fb23" providerId="LiveId" clId="{F60F5A92-B903-4409-B020-23816A66400B}" dt="2019-12-24T08:30:58.486" v="1061" actId="478"/>
          <ac:picMkLst>
            <pc:docMk/>
            <pc:sldMk cId="909978986" sldId="274"/>
            <ac:picMk id="9" creationId="{E1D0CE7A-27AF-4540-AB54-023C6948E0DD}"/>
          </ac:picMkLst>
        </pc:picChg>
        <pc:picChg chg="add del mod">
          <ac:chgData name="效萱 戎" userId="dc73d36411a6fb23" providerId="LiveId" clId="{F60F5A92-B903-4409-B020-23816A66400B}" dt="2019-12-24T08:30:58.486" v="1061" actId="478"/>
          <ac:picMkLst>
            <pc:docMk/>
            <pc:sldMk cId="909978986" sldId="274"/>
            <ac:picMk id="10" creationId="{1B09F58E-9FC2-47A5-897B-FABC69DAA2AC}"/>
          </ac:picMkLst>
        </pc:picChg>
        <pc:picChg chg="add del mod">
          <ac:chgData name="效萱 戎" userId="dc73d36411a6fb23" providerId="LiveId" clId="{F60F5A92-B903-4409-B020-23816A66400B}" dt="2019-12-24T08:30:18.666" v="1059" actId="478"/>
          <ac:picMkLst>
            <pc:docMk/>
            <pc:sldMk cId="909978986" sldId="274"/>
            <ac:picMk id="11" creationId="{28FB465D-D3BC-4775-835E-C3BAE444D774}"/>
          </ac:picMkLst>
        </pc:picChg>
        <pc:picChg chg="add del mod">
          <ac:chgData name="效萱 戎" userId="dc73d36411a6fb23" providerId="LiveId" clId="{F60F5A92-B903-4409-B020-23816A66400B}" dt="2019-12-24T08:30:18.666" v="1059" actId="478"/>
          <ac:picMkLst>
            <pc:docMk/>
            <pc:sldMk cId="909978986" sldId="274"/>
            <ac:picMk id="12" creationId="{14F87E03-2576-494B-95CA-54417A3B129E}"/>
          </ac:picMkLst>
        </pc:picChg>
      </pc:sldChg>
      <pc:sldChg chg="delSp modSp modTransition">
        <pc:chgData name="效萱 戎" userId="dc73d36411a6fb23" providerId="LiveId" clId="{F60F5A92-B903-4409-B020-23816A66400B}" dt="2019-12-25T02:59:57.663" v="1636" actId="20577"/>
        <pc:sldMkLst>
          <pc:docMk/>
          <pc:sldMk cId="3183598848" sldId="275"/>
        </pc:sldMkLst>
        <pc:spChg chg="del mod">
          <ac:chgData name="效萱 戎" userId="dc73d36411a6fb23" providerId="LiveId" clId="{F60F5A92-B903-4409-B020-23816A66400B}" dt="2019-12-24T07:43:36.408" v="495"/>
          <ac:spMkLst>
            <pc:docMk/>
            <pc:sldMk cId="3183598848" sldId="275"/>
            <ac:spMk id="2" creationId="{52B085BE-3141-41CE-9FA4-956CD3EEE931}"/>
          </ac:spMkLst>
        </pc:spChg>
        <pc:spChg chg="mod">
          <ac:chgData name="效萱 戎" userId="dc73d36411a6fb23" providerId="LiveId" clId="{F60F5A92-B903-4409-B020-23816A66400B}" dt="2019-12-25T02:59:57.663" v="1636" actId="20577"/>
          <ac:spMkLst>
            <pc:docMk/>
            <pc:sldMk cId="3183598848" sldId="275"/>
            <ac:spMk id="3" creationId="{47E6EE92-90E1-43E3-9B11-1EEC0043DDCA}"/>
          </ac:spMkLst>
        </pc:spChg>
      </pc:sldChg>
      <pc:sldChg chg="delSp modSp modTransition">
        <pc:chgData name="效萱 戎" userId="dc73d36411a6fb23" providerId="LiveId" clId="{F60F5A92-B903-4409-B020-23816A66400B}" dt="2019-12-24T08:48:44.343" v="1441"/>
        <pc:sldMkLst>
          <pc:docMk/>
          <pc:sldMk cId="3008024379" sldId="276"/>
        </pc:sldMkLst>
        <pc:spChg chg="del">
          <ac:chgData name="效萱 戎" userId="dc73d36411a6fb23" providerId="LiveId" clId="{F60F5A92-B903-4409-B020-23816A66400B}" dt="2019-12-24T07:51:00.311" v="549"/>
          <ac:spMkLst>
            <pc:docMk/>
            <pc:sldMk cId="3008024379" sldId="276"/>
            <ac:spMk id="2" creationId="{039CE33C-FCC6-48C8-8595-1B63E47E2746}"/>
          </ac:spMkLst>
        </pc:spChg>
        <pc:spChg chg="mod">
          <ac:chgData name="效萱 戎" userId="dc73d36411a6fb23" providerId="LiveId" clId="{F60F5A92-B903-4409-B020-23816A66400B}" dt="2019-12-24T08:20:35.495" v="923" actId="27636"/>
          <ac:spMkLst>
            <pc:docMk/>
            <pc:sldMk cId="3008024379" sldId="276"/>
            <ac:spMk id="3" creationId="{71771B50-ED36-4491-91E6-DA829AD61889}"/>
          </ac:spMkLst>
        </pc:spChg>
      </pc:sldChg>
      <pc:sldChg chg="delSp modSp modTransition">
        <pc:chgData name="效萱 戎" userId="dc73d36411a6fb23" providerId="LiveId" clId="{F60F5A92-B903-4409-B020-23816A66400B}" dt="2019-12-24T08:48:44.343" v="1441"/>
        <pc:sldMkLst>
          <pc:docMk/>
          <pc:sldMk cId="1099614326" sldId="277"/>
        </pc:sldMkLst>
        <pc:spChg chg="del mod">
          <ac:chgData name="效萱 戎" userId="dc73d36411a6fb23" providerId="LiveId" clId="{F60F5A92-B903-4409-B020-23816A66400B}" dt="2019-12-24T07:43:36.408" v="495"/>
          <ac:spMkLst>
            <pc:docMk/>
            <pc:sldMk cId="1099614326" sldId="277"/>
            <ac:spMk id="2" creationId="{29353204-E800-4493-807B-D49AAB1DE0AF}"/>
          </ac:spMkLst>
        </pc:spChg>
        <pc:spChg chg="mod">
          <ac:chgData name="效萱 戎" userId="dc73d36411a6fb23" providerId="LiveId" clId="{F60F5A92-B903-4409-B020-23816A66400B}" dt="2019-12-24T08:05:53.486" v="732" actId="12"/>
          <ac:spMkLst>
            <pc:docMk/>
            <pc:sldMk cId="1099614326" sldId="277"/>
            <ac:spMk id="3" creationId="{2BE2BA8B-C26C-4A59-82B8-BB07988674FE}"/>
          </ac:spMkLst>
        </pc:spChg>
      </pc:sldChg>
      <pc:sldChg chg="delSp modSp modTransition">
        <pc:chgData name="效萱 戎" userId="dc73d36411a6fb23" providerId="LiveId" clId="{F60F5A92-B903-4409-B020-23816A66400B}" dt="2019-12-24T08:48:44.343" v="1441"/>
        <pc:sldMkLst>
          <pc:docMk/>
          <pc:sldMk cId="3925706385" sldId="278"/>
        </pc:sldMkLst>
        <pc:spChg chg="del mod">
          <ac:chgData name="效萱 戎" userId="dc73d36411a6fb23" providerId="LiveId" clId="{F60F5A92-B903-4409-B020-23816A66400B}" dt="2019-12-24T07:43:36.408" v="495"/>
          <ac:spMkLst>
            <pc:docMk/>
            <pc:sldMk cId="3925706385" sldId="278"/>
            <ac:spMk id="2" creationId="{CDE54479-56CF-4C6F-92E8-E90C25F28DC4}"/>
          </ac:spMkLst>
        </pc:spChg>
        <pc:spChg chg="mod">
          <ac:chgData name="效萱 戎" userId="dc73d36411a6fb23" providerId="LiveId" clId="{F60F5A92-B903-4409-B020-23816A66400B}" dt="2019-12-24T08:05:44.886" v="729" actId="12"/>
          <ac:spMkLst>
            <pc:docMk/>
            <pc:sldMk cId="3925706385" sldId="278"/>
            <ac:spMk id="3" creationId="{A1F3C543-6208-40D9-82FF-078622C2FCB6}"/>
          </ac:spMkLst>
        </pc:spChg>
      </pc:sldChg>
      <pc:sldChg chg="delSp modSp ord modTransition">
        <pc:chgData name="效萱 戎" userId="dc73d36411a6fb23" providerId="LiveId" clId="{F60F5A92-B903-4409-B020-23816A66400B}" dt="2019-12-25T03:02:45.701" v="1653"/>
        <pc:sldMkLst>
          <pc:docMk/>
          <pc:sldMk cId="3098466436" sldId="279"/>
        </pc:sldMkLst>
        <pc:spChg chg="del mod">
          <ac:chgData name="效萱 戎" userId="dc73d36411a6fb23" providerId="LiveId" clId="{F60F5A92-B903-4409-B020-23816A66400B}" dt="2019-12-24T07:43:36.408" v="495"/>
          <ac:spMkLst>
            <pc:docMk/>
            <pc:sldMk cId="3098466436" sldId="279"/>
            <ac:spMk id="2" creationId="{BFF596C0-59D4-4887-AA96-19B74CAD7C97}"/>
          </ac:spMkLst>
        </pc:spChg>
        <pc:spChg chg="mod">
          <ac:chgData name="效萱 戎" userId="dc73d36411a6fb23" providerId="LiveId" clId="{F60F5A92-B903-4409-B020-23816A66400B}" dt="2019-12-24T08:08:14.147" v="762" actId="6559"/>
          <ac:spMkLst>
            <pc:docMk/>
            <pc:sldMk cId="3098466436" sldId="279"/>
            <ac:spMk id="3" creationId="{F39EF3FD-1865-40FD-907C-CB4756D09352}"/>
          </ac:spMkLst>
        </pc:spChg>
      </pc:sldChg>
      <pc:sldChg chg="delSp modSp modTransition">
        <pc:chgData name="效萱 戎" userId="dc73d36411a6fb23" providerId="LiveId" clId="{F60F5A92-B903-4409-B020-23816A66400B}" dt="2019-12-24T12:56:24.263" v="1520" actId="27636"/>
        <pc:sldMkLst>
          <pc:docMk/>
          <pc:sldMk cId="1348128919" sldId="280"/>
        </pc:sldMkLst>
        <pc:spChg chg="del mod">
          <ac:chgData name="效萱 戎" userId="dc73d36411a6fb23" providerId="LiveId" clId="{F60F5A92-B903-4409-B020-23816A66400B}" dt="2019-12-24T07:43:36.408" v="495"/>
          <ac:spMkLst>
            <pc:docMk/>
            <pc:sldMk cId="1348128919" sldId="280"/>
            <ac:spMk id="2" creationId="{6F6305E3-8CFC-4A15-8D8B-0982F3A8C0FC}"/>
          </ac:spMkLst>
        </pc:spChg>
        <pc:spChg chg="mod">
          <ac:chgData name="效萱 戎" userId="dc73d36411a6fb23" providerId="LiveId" clId="{F60F5A92-B903-4409-B020-23816A66400B}" dt="2019-12-24T12:56:24.263" v="1520" actId="27636"/>
          <ac:spMkLst>
            <pc:docMk/>
            <pc:sldMk cId="1348128919" sldId="280"/>
            <ac:spMk id="3" creationId="{AB183115-AC61-45F7-9F58-22863591D6C0}"/>
          </ac:spMkLst>
        </pc:spChg>
      </pc:sldChg>
      <pc:sldChg chg="delSp modSp add del modTransition">
        <pc:chgData name="效萱 戎" userId="dc73d36411a6fb23" providerId="LiveId" clId="{F60F5A92-B903-4409-B020-23816A66400B}" dt="2019-12-24T12:57:12.889" v="1526" actId="27636"/>
        <pc:sldMkLst>
          <pc:docMk/>
          <pc:sldMk cId="2926456737" sldId="281"/>
        </pc:sldMkLst>
        <pc:spChg chg="del">
          <ac:chgData name="效萱 戎" userId="dc73d36411a6fb23" providerId="LiveId" clId="{F60F5A92-B903-4409-B020-23816A66400B}" dt="2019-12-24T07:49:59.690" v="542" actId="478"/>
          <ac:spMkLst>
            <pc:docMk/>
            <pc:sldMk cId="2926456737" sldId="281"/>
            <ac:spMk id="2" creationId="{B575A8B6-FFE2-4C05-9A1B-D5A4011EF907}"/>
          </ac:spMkLst>
        </pc:spChg>
        <pc:spChg chg="mod">
          <ac:chgData name="效萱 戎" userId="dc73d36411a6fb23" providerId="LiveId" clId="{F60F5A92-B903-4409-B020-23816A66400B}" dt="2019-12-24T12:57:12.889" v="1526" actId="27636"/>
          <ac:spMkLst>
            <pc:docMk/>
            <pc:sldMk cId="2926456737" sldId="281"/>
            <ac:spMk id="3" creationId="{98E1F2EA-1568-4725-8A35-E864627BF027}"/>
          </ac:spMkLst>
        </pc:spChg>
      </pc:sldChg>
      <pc:sldChg chg="modSp add modTransition">
        <pc:chgData name="效萱 戎" userId="dc73d36411a6fb23" providerId="LiveId" clId="{F60F5A92-B903-4409-B020-23816A66400B}" dt="2019-12-24T13:11:49.288" v="1538"/>
        <pc:sldMkLst>
          <pc:docMk/>
          <pc:sldMk cId="1788594945" sldId="282"/>
        </pc:sldMkLst>
        <pc:spChg chg="mod">
          <ac:chgData name="效萱 戎" userId="dc73d36411a6fb23" providerId="LiveId" clId="{F60F5A92-B903-4409-B020-23816A66400B}" dt="2019-12-24T08:43:51.215" v="1330"/>
          <ac:spMkLst>
            <pc:docMk/>
            <pc:sldMk cId="1788594945" sldId="282"/>
            <ac:spMk id="2" creationId="{441AD1CE-A336-4034-B5EC-7EB54B22C669}"/>
          </ac:spMkLst>
        </pc:spChg>
        <pc:spChg chg="mod">
          <ac:chgData name="效萱 戎" userId="dc73d36411a6fb23" providerId="LiveId" clId="{F60F5A92-B903-4409-B020-23816A66400B}" dt="2019-12-24T08:42:24.786" v="1297" actId="255"/>
          <ac:spMkLst>
            <pc:docMk/>
            <pc:sldMk cId="1788594945" sldId="282"/>
            <ac:spMk id="3" creationId="{B8F50352-EA8E-4D39-B124-20ABB58F7DD7}"/>
          </ac:spMkLst>
        </pc:spChg>
      </pc:sldChg>
      <pc:sldChg chg="modSp add modTransition">
        <pc:chgData name="效萱 戎" userId="dc73d36411a6fb23" providerId="LiveId" clId="{F60F5A92-B903-4409-B020-23816A66400B}" dt="2019-12-24T13:11:57.600" v="1540"/>
        <pc:sldMkLst>
          <pc:docMk/>
          <pc:sldMk cId="3497664898" sldId="283"/>
        </pc:sldMkLst>
        <pc:spChg chg="mod">
          <ac:chgData name="效萱 戎" userId="dc73d36411a6fb23" providerId="LiveId" clId="{F60F5A92-B903-4409-B020-23816A66400B}" dt="2019-12-24T08:43:54.395" v="1336"/>
          <ac:spMkLst>
            <pc:docMk/>
            <pc:sldMk cId="3497664898" sldId="283"/>
            <ac:spMk id="2" creationId="{6AF37301-3674-4D96-B386-3FE6FB0E379C}"/>
          </ac:spMkLst>
        </pc:spChg>
        <pc:spChg chg="mod">
          <ac:chgData name="效萱 戎" userId="dc73d36411a6fb23" providerId="LiveId" clId="{F60F5A92-B903-4409-B020-23816A66400B}" dt="2019-12-24T08:43:58.573" v="1337"/>
          <ac:spMkLst>
            <pc:docMk/>
            <pc:sldMk cId="3497664898" sldId="283"/>
            <ac:spMk id="3" creationId="{D797B4C6-0B76-49FA-A6C1-D43EC432489C}"/>
          </ac:spMkLst>
        </pc:spChg>
      </pc:sldChg>
      <pc:sldChg chg="modSp add del">
        <pc:chgData name="效萱 戎" userId="dc73d36411a6fb23" providerId="LiveId" clId="{F60F5A92-B903-4409-B020-23816A66400B}" dt="2019-12-24T08:39:57.068" v="1240"/>
        <pc:sldMkLst>
          <pc:docMk/>
          <pc:sldMk cId="4073959086" sldId="283"/>
        </pc:sldMkLst>
        <pc:spChg chg="mod">
          <ac:chgData name="效萱 戎" userId="dc73d36411a6fb23" providerId="LiveId" clId="{F60F5A92-B903-4409-B020-23816A66400B}" dt="2019-12-24T08:39:57.068" v="1240"/>
          <ac:spMkLst>
            <pc:docMk/>
            <pc:sldMk cId="4073959086" sldId="283"/>
            <ac:spMk id="2" creationId="{C82337E1-DAEF-4834-B95D-B26E36746C33}"/>
          </ac:spMkLst>
        </pc:spChg>
      </pc:sldChg>
      <pc:sldChg chg="modSp add modTransition">
        <pc:chgData name="效萱 戎" userId="dc73d36411a6fb23" providerId="LiveId" clId="{F60F5A92-B903-4409-B020-23816A66400B}" dt="2019-12-24T13:12:03.897" v="1542"/>
        <pc:sldMkLst>
          <pc:docMk/>
          <pc:sldMk cId="4150079601" sldId="284"/>
        </pc:sldMkLst>
        <pc:spChg chg="mod">
          <ac:chgData name="效萱 戎" userId="dc73d36411a6fb23" providerId="LiveId" clId="{F60F5A92-B903-4409-B020-23816A66400B}" dt="2019-12-24T08:44:28.542" v="1351" actId="207"/>
          <ac:spMkLst>
            <pc:docMk/>
            <pc:sldMk cId="4150079601" sldId="284"/>
            <ac:spMk id="2" creationId="{ECDBFD97-9FDA-4A8A-B97F-131AC00A45B9}"/>
          </ac:spMkLst>
        </pc:spChg>
        <pc:spChg chg="mod">
          <ac:chgData name="效萱 戎" userId="dc73d36411a6fb23" providerId="LiveId" clId="{F60F5A92-B903-4409-B020-23816A66400B}" dt="2019-12-24T08:44:32.918" v="1352"/>
          <ac:spMkLst>
            <pc:docMk/>
            <pc:sldMk cId="4150079601" sldId="284"/>
            <ac:spMk id="3" creationId="{ABF3AF03-9D64-4D77-B6E0-3AF0C60D0FA0}"/>
          </ac:spMkLst>
        </pc:spChg>
      </pc:sldChg>
      <pc:sldChg chg="modSp add modTransition">
        <pc:chgData name="效萱 戎" userId="dc73d36411a6fb23" providerId="LiveId" clId="{F60F5A92-B903-4409-B020-23816A66400B}" dt="2019-12-24T13:12:10.705" v="1544"/>
        <pc:sldMkLst>
          <pc:docMk/>
          <pc:sldMk cId="41813739" sldId="285"/>
        </pc:sldMkLst>
        <pc:spChg chg="mod">
          <ac:chgData name="效萱 戎" userId="dc73d36411a6fb23" providerId="LiveId" clId="{F60F5A92-B903-4409-B020-23816A66400B}" dt="2019-12-24T08:44:50.908" v="1366" actId="207"/>
          <ac:spMkLst>
            <pc:docMk/>
            <pc:sldMk cId="41813739" sldId="285"/>
            <ac:spMk id="2" creationId="{353D9BD9-21DC-4CC3-9E87-5D13573272CA}"/>
          </ac:spMkLst>
        </pc:spChg>
        <pc:spChg chg="mod">
          <ac:chgData name="效萱 戎" userId="dc73d36411a6fb23" providerId="LiveId" clId="{F60F5A92-B903-4409-B020-23816A66400B}" dt="2019-12-24T08:44:48.186" v="1365"/>
          <ac:spMkLst>
            <pc:docMk/>
            <pc:sldMk cId="41813739" sldId="285"/>
            <ac:spMk id="3" creationId="{2F6C1BAF-1311-4821-B702-314646C303C9}"/>
          </ac:spMkLst>
        </pc:spChg>
      </pc:sldChg>
      <pc:sldChg chg="modSp add modTransition">
        <pc:chgData name="效萱 戎" userId="dc73d36411a6fb23" providerId="LiveId" clId="{F60F5A92-B903-4409-B020-23816A66400B}" dt="2019-12-24T13:12:19.577" v="1546"/>
        <pc:sldMkLst>
          <pc:docMk/>
          <pc:sldMk cId="1512581678" sldId="286"/>
        </pc:sldMkLst>
        <pc:spChg chg="mod">
          <ac:chgData name="效萱 戎" userId="dc73d36411a6fb23" providerId="LiveId" clId="{F60F5A92-B903-4409-B020-23816A66400B}" dt="2019-12-24T08:45:09.037" v="1380" actId="207"/>
          <ac:spMkLst>
            <pc:docMk/>
            <pc:sldMk cId="1512581678" sldId="286"/>
            <ac:spMk id="2" creationId="{2C716802-F327-4C31-B3DF-1695CC72055B}"/>
          </ac:spMkLst>
        </pc:spChg>
        <pc:spChg chg="mod">
          <ac:chgData name="效萱 戎" userId="dc73d36411a6fb23" providerId="LiveId" clId="{F60F5A92-B903-4409-B020-23816A66400B}" dt="2019-12-24T08:45:05.655" v="1379"/>
          <ac:spMkLst>
            <pc:docMk/>
            <pc:sldMk cId="1512581678" sldId="286"/>
            <ac:spMk id="3" creationId="{190CA344-EC44-4A3C-A2AF-3B3023631FE5}"/>
          </ac:spMkLst>
        </pc:spChg>
      </pc:sldChg>
      <pc:sldChg chg="modSp add modTransition">
        <pc:chgData name="效萱 戎" userId="dc73d36411a6fb23" providerId="LiveId" clId="{F60F5A92-B903-4409-B020-23816A66400B}" dt="2019-12-24T13:12:26.113" v="1548"/>
        <pc:sldMkLst>
          <pc:docMk/>
          <pc:sldMk cId="3211455704" sldId="287"/>
        </pc:sldMkLst>
        <pc:spChg chg="mod">
          <ac:chgData name="效萱 戎" userId="dc73d36411a6fb23" providerId="LiveId" clId="{F60F5A92-B903-4409-B020-23816A66400B}" dt="2019-12-24T08:45:20.500" v="1394" actId="207"/>
          <ac:spMkLst>
            <pc:docMk/>
            <pc:sldMk cId="3211455704" sldId="287"/>
            <ac:spMk id="2" creationId="{F57912E0-0C69-45A6-99FA-463CECD7C23A}"/>
          </ac:spMkLst>
        </pc:spChg>
        <pc:spChg chg="mod">
          <ac:chgData name="效萱 戎" userId="dc73d36411a6fb23" providerId="LiveId" clId="{F60F5A92-B903-4409-B020-23816A66400B}" dt="2019-12-24T08:45:23.922" v="1395"/>
          <ac:spMkLst>
            <pc:docMk/>
            <pc:sldMk cId="3211455704" sldId="287"/>
            <ac:spMk id="3" creationId="{8DA47353-5A5B-410E-A437-FD3D992264DF}"/>
          </ac:spMkLst>
        </pc:spChg>
      </pc:sldChg>
      <pc:sldChg chg="addSp delSp modSp new add del">
        <pc:chgData name="效萱 戎" userId="dc73d36411a6fb23" providerId="LiveId" clId="{F60F5A92-B903-4409-B020-23816A66400B}" dt="2019-12-24T08:45:57.166" v="1398" actId="27022"/>
        <pc:sldMkLst>
          <pc:docMk/>
          <pc:sldMk cId="1816184250" sldId="288"/>
        </pc:sldMkLst>
        <pc:graphicFrameChg chg="add del modGraphic">
          <ac:chgData name="效萱 戎" userId="dc73d36411a6fb23" providerId="LiveId" clId="{F60F5A92-B903-4409-B020-23816A66400B}" dt="2019-12-24T08:45:57.166" v="1398" actId="27022"/>
          <ac:graphicFrameMkLst>
            <pc:docMk/>
            <pc:sldMk cId="1816184250" sldId="288"/>
            <ac:graphicFrameMk id="3" creationId="{D35F1660-A230-4221-99B7-2CCE62FBC45B}"/>
          </ac:graphicFrameMkLst>
        </pc:graphicFrameChg>
      </pc:sldChg>
      <pc:sldChg chg="addSp delSp modSp new add modTransition">
        <pc:chgData name="效萱 戎" userId="dc73d36411a6fb23" providerId="LiveId" clId="{F60F5A92-B903-4409-B020-23816A66400B}" dt="2019-12-24T08:48:44.343" v="1441"/>
        <pc:sldMkLst>
          <pc:docMk/>
          <pc:sldMk cId="3591251498" sldId="288"/>
        </pc:sldMkLst>
        <pc:spChg chg="add del mod">
          <ac:chgData name="效萱 戎" userId="dc73d36411a6fb23" providerId="LiveId" clId="{F60F5A92-B903-4409-B020-23816A66400B}" dt="2019-12-24T08:46:16.566" v="1402" actId="478"/>
          <ac:spMkLst>
            <pc:docMk/>
            <pc:sldMk cId="3591251498" sldId="288"/>
            <ac:spMk id="4" creationId="{197ADEFA-E47C-4985-A64A-2612B4569063}"/>
          </ac:spMkLst>
        </pc:spChg>
        <pc:spChg chg="add del mod">
          <ac:chgData name="效萱 戎" userId="dc73d36411a6fb23" providerId="LiveId" clId="{F60F5A92-B903-4409-B020-23816A66400B}" dt="2019-12-24T08:46:17.932" v="1403" actId="478"/>
          <ac:spMkLst>
            <pc:docMk/>
            <pc:sldMk cId="3591251498" sldId="288"/>
            <ac:spMk id="5" creationId="{6F515451-822C-4BCA-ACE7-A3B670E7DED0}"/>
          </ac:spMkLst>
        </pc:spChg>
        <pc:spChg chg="add del mod">
          <ac:chgData name="效萱 戎" userId="dc73d36411a6fb23" providerId="LiveId" clId="{F60F5A92-B903-4409-B020-23816A66400B}" dt="2019-12-24T08:46:34.037" v="1406"/>
          <ac:spMkLst>
            <pc:docMk/>
            <pc:sldMk cId="3591251498" sldId="288"/>
            <ac:spMk id="6" creationId="{4951AA25-C9A7-4A01-BF5D-E6524D94EF54}"/>
          </ac:spMkLst>
        </pc:spChg>
        <pc:spChg chg="add mod">
          <ac:chgData name="效萱 戎" userId="dc73d36411a6fb23" providerId="LiveId" clId="{F60F5A92-B903-4409-B020-23816A66400B}" dt="2019-12-24T08:47:26.309" v="1429" actId="207"/>
          <ac:spMkLst>
            <pc:docMk/>
            <pc:sldMk cId="3591251498" sldId="288"/>
            <ac:spMk id="7" creationId="{8C3E8F17-B35F-4E1B-92F9-6B422AFD530D}"/>
          </ac:spMkLst>
        </pc:spChg>
        <pc:graphicFrameChg chg="add mod modGraphic">
          <ac:chgData name="效萱 戎" userId="dc73d36411a6fb23" providerId="LiveId" clId="{F60F5A92-B903-4409-B020-23816A66400B}" dt="2019-12-24T08:47:12.460" v="1427" actId="14100"/>
          <ac:graphicFrameMkLst>
            <pc:docMk/>
            <pc:sldMk cId="3591251498" sldId="288"/>
            <ac:graphicFrameMk id="3" creationId="{A58DFFE5-54FF-4319-839C-588AE3F5F6F7}"/>
          </ac:graphicFrameMkLst>
        </pc:graphicFrameChg>
      </pc:sldChg>
      <pc:sldChg chg="addSp delSp modSp add">
        <pc:chgData name="效萱 戎" userId="dc73d36411a6fb23" providerId="LiveId" clId="{F60F5A92-B903-4409-B020-23816A66400B}" dt="2019-12-25T03:00:27.493" v="1641" actId="1076"/>
        <pc:sldMkLst>
          <pc:docMk/>
          <pc:sldMk cId="2305783990" sldId="289"/>
        </pc:sldMkLst>
        <pc:spChg chg="del mod">
          <ac:chgData name="效萱 戎" userId="dc73d36411a6fb23" providerId="LiveId" clId="{F60F5A92-B903-4409-B020-23816A66400B}" dt="2019-12-25T02:59:40.922" v="1628" actId="478"/>
          <ac:spMkLst>
            <pc:docMk/>
            <pc:sldMk cId="2305783990" sldId="289"/>
            <ac:spMk id="3" creationId="{47E6EE92-90E1-43E3-9B11-1EEC0043DDCA}"/>
          </ac:spMkLst>
        </pc:spChg>
        <pc:spChg chg="add del mod">
          <ac:chgData name="效萱 戎" userId="dc73d36411a6fb23" providerId="LiveId" clId="{F60F5A92-B903-4409-B020-23816A66400B}" dt="2019-12-25T02:59:45.286" v="1631" actId="478"/>
          <ac:spMkLst>
            <pc:docMk/>
            <pc:sldMk cId="2305783990" sldId="289"/>
            <ac:spMk id="5" creationId="{5A4DB2EF-EE37-490E-B90E-29DD790D6327}"/>
          </ac:spMkLst>
        </pc:spChg>
        <pc:picChg chg="add del mod">
          <ac:chgData name="效萱 戎" userId="dc73d36411a6fb23" providerId="LiveId" clId="{F60F5A92-B903-4409-B020-23816A66400B}" dt="2019-12-25T02:59:34.894" v="1625"/>
          <ac:picMkLst>
            <pc:docMk/>
            <pc:sldMk cId="2305783990" sldId="289"/>
            <ac:picMk id="2" creationId="{24502053-FFCD-467E-B994-206F703DE637}"/>
          </ac:picMkLst>
        </pc:picChg>
        <pc:picChg chg="add mod">
          <ac:chgData name="效萱 戎" userId="dc73d36411a6fb23" providerId="LiveId" clId="{F60F5A92-B903-4409-B020-23816A66400B}" dt="2019-12-25T03:00:27.493" v="1641" actId="1076"/>
          <ac:picMkLst>
            <pc:docMk/>
            <pc:sldMk cId="2305783990" sldId="289"/>
            <ac:picMk id="6" creationId="{40057779-7E2F-4D70-B251-DB93818684DA}"/>
          </ac:picMkLst>
        </pc:picChg>
      </pc:sldChg>
      <pc:sldChg chg="addSp delSp modSp add ord">
        <pc:chgData name="效萱 戎" userId="dc73d36411a6fb23" providerId="LiveId" clId="{F60F5A92-B903-4409-B020-23816A66400B}" dt="2019-12-25T03:05:13.170" v="1664"/>
        <pc:sldMkLst>
          <pc:docMk/>
          <pc:sldMk cId="3974037193" sldId="290"/>
        </pc:sldMkLst>
        <pc:spChg chg="del mod">
          <ac:chgData name="效萱 戎" userId="dc73d36411a6fb23" providerId="LiveId" clId="{F60F5A92-B903-4409-B020-23816A66400B}" dt="2019-12-25T03:01:28.018" v="1645" actId="478"/>
          <ac:spMkLst>
            <pc:docMk/>
            <pc:sldMk cId="3974037193" sldId="290"/>
            <ac:spMk id="3" creationId="{A1F3C543-6208-40D9-82FF-078622C2FCB6}"/>
          </ac:spMkLst>
        </pc:spChg>
        <pc:spChg chg="add del mod">
          <ac:chgData name="效萱 戎" userId="dc73d36411a6fb23" providerId="LiveId" clId="{F60F5A92-B903-4409-B020-23816A66400B}" dt="2019-12-25T03:01:30.988" v="1647" actId="478"/>
          <ac:spMkLst>
            <pc:docMk/>
            <pc:sldMk cId="3974037193" sldId="290"/>
            <ac:spMk id="4" creationId="{3DE66C3A-DBFF-47C5-8D04-FEC17106F5D3}"/>
          </ac:spMkLst>
        </pc:spChg>
        <pc:picChg chg="add mod">
          <ac:chgData name="效萱 戎" userId="dc73d36411a6fb23" providerId="LiveId" clId="{F60F5A92-B903-4409-B020-23816A66400B}" dt="2019-12-25T03:02:23.813" v="1652" actId="1440"/>
          <ac:picMkLst>
            <pc:docMk/>
            <pc:sldMk cId="3974037193" sldId="290"/>
            <ac:picMk id="5" creationId="{3F7FC227-F539-44BB-AA81-F9702B9AE6E4}"/>
          </ac:picMkLst>
        </pc:picChg>
      </pc:sldChg>
      <pc:sldChg chg="addSp delSp modSp add">
        <pc:chgData name="效萱 戎" userId="dc73d36411a6fb23" providerId="LiveId" clId="{F60F5A92-B903-4409-B020-23816A66400B}" dt="2019-12-25T03:05:06.568" v="1663" actId="1076"/>
        <pc:sldMkLst>
          <pc:docMk/>
          <pc:sldMk cId="1916912091" sldId="291"/>
        </pc:sldMkLst>
        <pc:spChg chg="del mod">
          <ac:chgData name="效萱 戎" userId="dc73d36411a6fb23" providerId="LiveId" clId="{F60F5A92-B903-4409-B020-23816A66400B}" dt="2019-12-25T03:04:43.826" v="1657" actId="478"/>
          <ac:spMkLst>
            <pc:docMk/>
            <pc:sldMk cId="1916912091" sldId="291"/>
            <ac:spMk id="2" creationId="{F8E4D397-4DDB-48AC-A9C0-10C12A16905E}"/>
          </ac:spMkLst>
        </pc:spChg>
        <pc:picChg chg="add mod">
          <ac:chgData name="效萱 戎" userId="dc73d36411a6fb23" providerId="LiveId" clId="{F60F5A92-B903-4409-B020-23816A66400B}" dt="2019-12-25T03:05:06.568" v="1663" actId="1076"/>
          <ac:picMkLst>
            <pc:docMk/>
            <pc:sldMk cId="1916912091" sldId="291"/>
            <ac:picMk id="3" creationId="{4AC089FF-6190-490C-8299-671B968061AB}"/>
          </ac:picMkLst>
        </pc:picChg>
      </pc:sldChg>
      <pc:sldMasterChg chg="delSldLayout modSldLayout">
        <pc:chgData name="效萱 戎" userId="dc73d36411a6fb23" providerId="LiveId" clId="{F60F5A92-B903-4409-B020-23816A66400B}" dt="2019-12-24T12:55:20.030" v="1519" actId="1076"/>
        <pc:sldMasterMkLst>
          <pc:docMk/>
          <pc:sldMasterMk cId="1543307123" sldId="2147483648"/>
        </pc:sldMasterMkLst>
        <pc:sldLayoutChg chg="addSp delSp modSp">
          <pc:chgData name="效萱 戎" userId="dc73d36411a6fb23" providerId="LiveId" clId="{F60F5A92-B903-4409-B020-23816A66400B}" dt="2019-12-24T12:53:00.032" v="1485" actId="1076"/>
          <pc:sldLayoutMkLst>
            <pc:docMk/>
            <pc:sldMasterMk cId="1543307123" sldId="2147483648"/>
            <pc:sldLayoutMk cId="3465125001" sldId="2147483650"/>
          </pc:sldLayoutMkLst>
          <pc:spChg chg="del mod">
            <ac:chgData name="效萱 戎" userId="dc73d36411a6fb23" providerId="LiveId" clId="{F60F5A92-B903-4409-B020-23816A66400B}" dt="2019-12-24T07:41:21.236" v="455" actId="478"/>
            <ac:spMkLst>
              <pc:docMk/>
              <pc:sldMasterMk cId="1543307123" sldId="2147483648"/>
              <pc:sldLayoutMk cId="3465125001" sldId="2147483650"/>
              <ac:spMk id="2" creationId="{79C5A7E7-8DFA-4FAA-AFF2-C6F0FA71C02D}"/>
            </ac:spMkLst>
          </pc:spChg>
          <pc:spChg chg="add del mod">
            <ac:chgData name="效萱 戎" userId="dc73d36411a6fb23" providerId="LiveId" clId="{F60F5A92-B903-4409-B020-23816A66400B}" dt="2019-12-24T08:35:11.926" v="1151"/>
            <ac:spMkLst>
              <pc:docMk/>
              <pc:sldMasterMk cId="1543307123" sldId="2147483648"/>
              <pc:sldLayoutMk cId="3465125001" sldId="2147483650"/>
              <ac:spMk id="2" creationId="{8245E6A1-B269-4261-BFDF-20E1738CFAD8}"/>
            </ac:spMkLst>
          </pc:spChg>
          <pc:spChg chg="del">
            <ac:chgData name="效萱 戎" userId="dc73d36411a6fb23" providerId="LiveId" clId="{F60F5A92-B903-4409-B020-23816A66400B}" dt="2019-12-24T07:41:30.274" v="468" actId="478"/>
            <ac:spMkLst>
              <pc:docMk/>
              <pc:sldMasterMk cId="1543307123" sldId="2147483648"/>
              <pc:sldLayoutMk cId="3465125001" sldId="2147483650"/>
              <ac:spMk id="3" creationId="{A96A20AB-0905-4C35-8C2E-8D1365A25534}"/>
            </ac:spMkLst>
          </pc:spChg>
          <pc:spChg chg="add del mod">
            <ac:chgData name="效萱 戎" userId="dc73d36411a6fb23" providerId="LiveId" clId="{F60F5A92-B903-4409-B020-23816A66400B}" dt="2019-12-24T08:38:57.148" v="1228" actId="478"/>
            <ac:spMkLst>
              <pc:docMk/>
              <pc:sldMasterMk cId="1543307123" sldId="2147483648"/>
              <pc:sldLayoutMk cId="3465125001" sldId="2147483650"/>
              <ac:spMk id="3" creationId="{B8E0429E-0BAD-42DE-A104-978D932FF7F3}"/>
            </ac:spMkLst>
          </pc:spChg>
          <pc:spChg chg="del mod">
            <ac:chgData name="效萱 戎" userId="dc73d36411a6fb23" providerId="LiveId" clId="{F60F5A92-B903-4409-B020-23816A66400B}" dt="2019-12-24T08:35:13.400" v="1152"/>
            <ac:spMkLst>
              <pc:docMk/>
              <pc:sldMasterMk cId="1543307123" sldId="2147483648"/>
              <pc:sldLayoutMk cId="3465125001" sldId="2147483650"/>
              <ac:spMk id="4" creationId="{8184BAF1-7CAB-4468-B507-EF1A0159D464}"/>
            </ac:spMkLst>
          </pc:spChg>
          <pc:spChg chg="del mod">
            <ac:chgData name="效萱 戎" userId="dc73d36411a6fb23" providerId="LiveId" clId="{F60F5A92-B903-4409-B020-23816A66400B}" dt="2019-12-24T08:35:13.400" v="1152"/>
            <ac:spMkLst>
              <pc:docMk/>
              <pc:sldMasterMk cId="1543307123" sldId="2147483648"/>
              <pc:sldLayoutMk cId="3465125001" sldId="2147483650"/>
              <ac:spMk id="5" creationId="{5CF0AC8E-6932-4BA8-8806-76ED71059511}"/>
            </ac:spMkLst>
          </pc:spChg>
          <pc:spChg chg="del mod">
            <ac:chgData name="效萱 戎" userId="dc73d36411a6fb23" providerId="LiveId" clId="{F60F5A92-B903-4409-B020-23816A66400B}" dt="2019-12-24T08:35:13.400" v="1152"/>
            <ac:spMkLst>
              <pc:docMk/>
              <pc:sldMasterMk cId="1543307123" sldId="2147483648"/>
              <pc:sldLayoutMk cId="3465125001" sldId="2147483650"/>
              <ac:spMk id="6" creationId="{08741B62-2B43-4E59-ACDF-90A8CBC5C2F6}"/>
            </ac:spMkLst>
          </pc:spChg>
          <pc:spChg chg="add del mod ord">
            <ac:chgData name="效萱 戎" userId="dc73d36411a6fb23" providerId="LiveId" clId="{F60F5A92-B903-4409-B020-23816A66400B}" dt="2019-12-24T08:36:40.434" v="1205" actId="167"/>
            <ac:spMkLst>
              <pc:docMk/>
              <pc:sldMasterMk cId="1543307123" sldId="2147483648"/>
              <pc:sldLayoutMk cId="3465125001" sldId="2147483650"/>
              <ac:spMk id="7" creationId="{9CB6390B-9E18-4D51-AB84-1A4B825E05BF}"/>
            </ac:spMkLst>
          </pc:spChg>
          <pc:spChg chg="add del mod">
            <ac:chgData name="效萱 戎" userId="dc73d36411a6fb23" providerId="LiveId" clId="{F60F5A92-B903-4409-B020-23816A66400B}" dt="2019-12-24T08:38:57.148" v="1228" actId="478"/>
            <ac:spMkLst>
              <pc:docMk/>
              <pc:sldMasterMk cId="1543307123" sldId="2147483648"/>
              <pc:sldLayoutMk cId="3465125001" sldId="2147483650"/>
              <ac:spMk id="9" creationId="{9E29AB90-ED03-4848-962D-3E0DEC0FDDA6}"/>
            </ac:spMkLst>
          </pc:spChg>
          <pc:spChg chg="add del mod">
            <ac:chgData name="效萱 戎" userId="dc73d36411a6fb23" providerId="LiveId" clId="{F60F5A92-B903-4409-B020-23816A66400B}" dt="2019-12-24T12:53:00.032" v="1485" actId="1076"/>
            <ac:spMkLst>
              <pc:docMk/>
              <pc:sldMasterMk cId="1543307123" sldId="2147483648"/>
              <pc:sldLayoutMk cId="3465125001" sldId="2147483650"/>
              <ac:spMk id="11" creationId="{8F3788A1-7C6C-4F40-AEE0-E16497261739}"/>
            </ac:spMkLst>
          </pc:spChg>
          <pc:spChg chg="add mod">
            <ac:chgData name="效萱 戎" userId="dc73d36411a6fb23" providerId="LiveId" clId="{F60F5A92-B903-4409-B020-23816A66400B}" dt="2019-12-24T12:52:08.095" v="1469" actId="14100"/>
            <ac:spMkLst>
              <pc:docMk/>
              <pc:sldMasterMk cId="1543307123" sldId="2147483648"/>
              <pc:sldLayoutMk cId="3465125001" sldId="2147483650"/>
              <ac:spMk id="12" creationId="{D93F21CD-5144-488A-8680-DA65DE4E6396}"/>
            </ac:spMkLst>
          </pc:spChg>
          <pc:spChg chg="add del mod">
            <ac:chgData name="效萱 戎" userId="dc73d36411a6fb23" providerId="LiveId" clId="{F60F5A92-B903-4409-B020-23816A66400B}" dt="2019-12-24T08:35:30.178" v="1159" actId="478"/>
            <ac:spMkLst>
              <pc:docMk/>
              <pc:sldMasterMk cId="1543307123" sldId="2147483648"/>
              <pc:sldLayoutMk cId="3465125001" sldId="2147483650"/>
              <ac:spMk id="13" creationId="{F1EE2A93-1905-4910-9E59-C1D025E2FCC4}"/>
            </ac:spMkLst>
          </pc:spChg>
          <pc:picChg chg="mod">
            <ac:chgData name="效萱 戎" userId="dc73d36411a6fb23" providerId="LiveId" clId="{F60F5A92-B903-4409-B020-23816A66400B}" dt="2019-12-24T07:35:44.667" v="394" actId="1076"/>
            <ac:picMkLst>
              <pc:docMk/>
              <pc:sldMasterMk cId="1543307123" sldId="2147483648"/>
              <pc:sldLayoutMk cId="3465125001" sldId="2147483650"/>
              <ac:picMk id="8" creationId="{62489ABA-8DA2-4E17-A013-FD07530FF5A7}"/>
            </ac:picMkLst>
          </pc:picChg>
        </pc:sldLayoutChg>
        <pc:sldLayoutChg chg="addSp delSp del">
          <pc:chgData name="效萱 戎" userId="dc73d36411a6fb23" providerId="LiveId" clId="{F60F5A92-B903-4409-B020-23816A66400B}" dt="2019-12-24T07:38:47.858" v="416" actId="2696"/>
          <pc:sldLayoutMkLst>
            <pc:docMk/>
            <pc:sldMasterMk cId="1543307123" sldId="2147483648"/>
            <pc:sldLayoutMk cId="1093467619" sldId="2147483651"/>
          </pc:sldLayoutMkLst>
          <pc:spChg chg="del">
            <ac:chgData name="效萱 戎" userId="dc73d36411a6fb23" providerId="LiveId" clId="{F60F5A92-B903-4409-B020-23816A66400B}" dt="2019-12-24T07:38:36.994" v="414" actId="478"/>
            <ac:spMkLst>
              <pc:docMk/>
              <pc:sldMasterMk cId="1543307123" sldId="2147483648"/>
              <pc:sldLayoutMk cId="1093467619" sldId="2147483651"/>
              <ac:spMk id="2" creationId="{C0163EA4-E1C4-4FE7-A43A-0DF45FCCE91C}"/>
            </ac:spMkLst>
          </pc:spChg>
          <pc:spChg chg="del">
            <ac:chgData name="效萱 戎" userId="dc73d36411a6fb23" providerId="LiveId" clId="{F60F5A92-B903-4409-B020-23816A66400B}" dt="2019-12-24T07:38:36.994" v="414" actId="478"/>
            <ac:spMkLst>
              <pc:docMk/>
              <pc:sldMasterMk cId="1543307123" sldId="2147483648"/>
              <pc:sldLayoutMk cId="1093467619" sldId="2147483651"/>
              <ac:spMk id="3" creationId="{29EBCD89-9203-4C26-AFD2-844D2323831C}"/>
            </ac:spMkLst>
          </pc:spChg>
          <pc:spChg chg="del">
            <ac:chgData name="效萱 戎" userId="dc73d36411a6fb23" providerId="LiveId" clId="{F60F5A92-B903-4409-B020-23816A66400B}" dt="2019-12-24T07:38:36.994" v="414" actId="478"/>
            <ac:spMkLst>
              <pc:docMk/>
              <pc:sldMasterMk cId="1543307123" sldId="2147483648"/>
              <pc:sldLayoutMk cId="1093467619" sldId="2147483651"/>
              <ac:spMk id="4" creationId="{E0CBDBD4-BF56-43D4-966C-09890B286BE8}"/>
            </ac:spMkLst>
          </pc:spChg>
          <pc:spChg chg="del">
            <ac:chgData name="效萱 戎" userId="dc73d36411a6fb23" providerId="LiveId" clId="{F60F5A92-B903-4409-B020-23816A66400B}" dt="2019-12-24T07:38:36.994" v="414" actId="478"/>
            <ac:spMkLst>
              <pc:docMk/>
              <pc:sldMasterMk cId="1543307123" sldId="2147483648"/>
              <pc:sldLayoutMk cId="1093467619" sldId="2147483651"/>
              <ac:spMk id="5" creationId="{AE4AF150-42C8-4BF9-B84D-FD062645FFF9}"/>
            </ac:spMkLst>
          </pc:spChg>
          <pc:spChg chg="del">
            <ac:chgData name="效萱 戎" userId="dc73d36411a6fb23" providerId="LiveId" clId="{F60F5A92-B903-4409-B020-23816A66400B}" dt="2019-12-24T07:38:36.994" v="414" actId="478"/>
            <ac:spMkLst>
              <pc:docMk/>
              <pc:sldMasterMk cId="1543307123" sldId="2147483648"/>
              <pc:sldLayoutMk cId="1093467619" sldId="2147483651"/>
              <ac:spMk id="6" creationId="{5FE7136A-9AF7-4FF7-AC3B-E1FBAE025570}"/>
            </ac:spMkLst>
          </pc:spChg>
          <pc:spChg chg="add">
            <ac:chgData name="效萱 戎" userId="dc73d36411a6fb23" providerId="LiveId" clId="{F60F5A92-B903-4409-B020-23816A66400B}" dt="2019-12-24T07:38:38.708" v="415"/>
            <ac:spMkLst>
              <pc:docMk/>
              <pc:sldMasterMk cId="1543307123" sldId="2147483648"/>
              <pc:sldLayoutMk cId="1093467619" sldId="2147483651"/>
              <ac:spMk id="7" creationId="{A94071CF-7EFA-4213-BB19-D4208FB81916}"/>
            </ac:spMkLst>
          </pc:spChg>
          <pc:spChg chg="add">
            <ac:chgData name="效萱 戎" userId="dc73d36411a6fb23" providerId="LiveId" clId="{F60F5A92-B903-4409-B020-23816A66400B}" dt="2019-12-24T07:38:38.708" v="415"/>
            <ac:spMkLst>
              <pc:docMk/>
              <pc:sldMasterMk cId="1543307123" sldId="2147483648"/>
              <pc:sldLayoutMk cId="1093467619" sldId="2147483651"/>
              <ac:spMk id="8" creationId="{AC9DF881-7FAE-4719-B72E-8C08E18B18D0}"/>
            </ac:spMkLst>
          </pc:spChg>
        </pc:sldLayoutChg>
        <pc:sldLayoutChg chg="addSp delSp modSp del">
          <pc:chgData name="效萱 戎" userId="dc73d36411a6fb23" providerId="LiveId" clId="{F60F5A92-B903-4409-B020-23816A66400B}" dt="2019-12-24T07:42:36.591" v="490" actId="2696"/>
          <pc:sldLayoutMkLst>
            <pc:docMk/>
            <pc:sldMasterMk cId="1543307123" sldId="2147483648"/>
            <pc:sldLayoutMk cId="4137400214" sldId="2147483660"/>
          </pc:sldLayoutMkLst>
          <pc:spChg chg="mod">
            <ac:chgData name="效萱 戎" userId="dc73d36411a6fb23" providerId="LiveId" clId="{F60F5A92-B903-4409-B020-23816A66400B}" dt="2019-12-24T07:37:12.039" v="410"/>
            <ac:spMkLst>
              <pc:docMk/>
              <pc:sldMasterMk cId="1543307123" sldId="2147483648"/>
              <pc:sldLayoutMk cId="4137400214" sldId="2147483660"/>
              <ac:spMk id="2" creationId="{79C5A7E7-8DFA-4FAA-AFF2-C6F0FA71C02D}"/>
            </ac:spMkLst>
          </pc:spChg>
          <pc:spChg chg="add del mod">
            <ac:chgData name="效萱 戎" userId="dc73d36411a6fb23" providerId="LiveId" clId="{F60F5A92-B903-4409-B020-23816A66400B}" dt="2019-12-24T07:37:02.904" v="406"/>
            <ac:spMkLst>
              <pc:docMk/>
              <pc:sldMasterMk cId="1543307123" sldId="2147483648"/>
              <pc:sldLayoutMk cId="4137400214" sldId="2147483660"/>
              <ac:spMk id="11" creationId="{283212D3-C176-4C6E-9ACF-0BA9485F60C6}"/>
            </ac:spMkLst>
          </pc:spChg>
          <pc:spChg chg="add del mod">
            <ac:chgData name="效萱 戎" userId="dc73d36411a6fb23" providerId="LiveId" clId="{F60F5A92-B903-4409-B020-23816A66400B}" dt="2019-12-24T07:37:10.064" v="409" actId="478"/>
            <ac:spMkLst>
              <pc:docMk/>
              <pc:sldMasterMk cId="1543307123" sldId="2147483648"/>
              <pc:sldLayoutMk cId="4137400214" sldId="2147483660"/>
              <ac:spMk id="12" creationId="{D03E9CAE-FAFC-417F-A234-9DDF0D87E88A}"/>
            </ac:spMkLst>
          </pc:spChg>
        </pc:sldLayoutChg>
        <pc:sldLayoutChg chg="addSp delSp modSp">
          <pc:chgData name="效萱 戎" userId="dc73d36411a6fb23" providerId="LiveId" clId="{F60F5A92-B903-4409-B020-23816A66400B}" dt="2019-12-24T12:53:54.964" v="1494" actId="478"/>
          <pc:sldLayoutMkLst>
            <pc:docMk/>
            <pc:sldMasterMk cId="1543307123" sldId="2147483648"/>
            <pc:sldLayoutMk cId="1156664764" sldId="2147483661"/>
          </pc:sldLayoutMkLst>
          <pc:spChg chg="del">
            <ac:chgData name="效萱 戎" userId="dc73d36411a6fb23" providerId="LiveId" clId="{F60F5A92-B903-4409-B020-23816A66400B}" dt="2019-12-24T08:38:04.361" v="1217" actId="478"/>
            <ac:spMkLst>
              <pc:docMk/>
              <pc:sldMasterMk cId="1543307123" sldId="2147483648"/>
              <pc:sldLayoutMk cId="1156664764" sldId="2147483661"/>
              <ac:spMk id="4" creationId="{8184BAF1-7CAB-4468-B507-EF1A0159D464}"/>
            </ac:spMkLst>
          </pc:spChg>
          <pc:spChg chg="del">
            <ac:chgData name="效萱 戎" userId="dc73d36411a6fb23" providerId="LiveId" clId="{F60F5A92-B903-4409-B020-23816A66400B}" dt="2019-12-24T08:38:04.361" v="1217" actId="478"/>
            <ac:spMkLst>
              <pc:docMk/>
              <pc:sldMasterMk cId="1543307123" sldId="2147483648"/>
              <pc:sldLayoutMk cId="1156664764" sldId="2147483661"/>
              <ac:spMk id="5" creationId="{5CF0AC8E-6932-4BA8-8806-76ED71059511}"/>
            </ac:spMkLst>
          </pc:spChg>
          <pc:spChg chg="mod">
            <ac:chgData name="效萱 戎" userId="dc73d36411a6fb23" providerId="LiveId" clId="{F60F5A92-B903-4409-B020-23816A66400B}" dt="2019-12-24T09:00:49.147" v="1442" actId="2085"/>
            <ac:spMkLst>
              <pc:docMk/>
              <pc:sldMasterMk cId="1543307123" sldId="2147483648"/>
              <pc:sldLayoutMk cId="1156664764" sldId="2147483661"/>
              <ac:spMk id="7" creationId="{9CB6390B-9E18-4D51-AB84-1A4B825E05BF}"/>
            </ac:spMkLst>
          </pc:spChg>
          <pc:spChg chg="add">
            <ac:chgData name="效萱 戎" userId="dc73d36411a6fb23" providerId="LiveId" clId="{F60F5A92-B903-4409-B020-23816A66400B}" dt="2019-12-24T12:53:52.801" v="1493"/>
            <ac:spMkLst>
              <pc:docMk/>
              <pc:sldMasterMk cId="1543307123" sldId="2147483648"/>
              <pc:sldLayoutMk cId="1156664764" sldId="2147483661"/>
              <ac:spMk id="9" creationId="{435B6DB1-4A44-4E7D-8FA9-8CA24B461136}"/>
            </ac:spMkLst>
          </pc:spChg>
          <pc:spChg chg="mod">
            <ac:chgData name="效萱 戎" userId="dc73d36411a6fb23" providerId="LiveId" clId="{F60F5A92-B903-4409-B020-23816A66400B}" dt="2019-12-24T12:53:14.351" v="1489" actId="1076"/>
            <ac:spMkLst>
              <pc:docMk/>
              <pc:sldMasterMk cId="1543307123" sldId="2147483648"/>
              <pc:sldLayoutMk cId="1156664764" sldId="2147483661"/>
              <ac:spMk id="11" creationId="{8F3788A1-7C6C-4F40-AEE0-E16497261739}"/>
            </ac:spMkLst>
          </pc:spChg>
          <pc:spChg chg="del mod">
            <ac:chgData name="效萱 戎" userId="dc73d36411a6fb23" providerId="LiveId" clId="{F60F5A92-B903-4409-B020-23816A66400B}" dt="2019-12-24T12:53:54.964" v="1494" actId="478"/>
            <ac:spMkLst>
              <pc:docMk/>
              <pc:sldMasterMk cId="1543307123" sldId="2147483648"/>
              <pc:sldLayoutMk cId="1156664764" sldId="2147483661"/>
              <ac:spMk id="12" creationId="{D93F21CD-5144-488A-8680-DA65DE4E6396}"/>
            </ac:spMkLst>
          </pc:spChg>
          <pc:spChg chg="add del">
            <ac:chgData name="效萱 戎" userId="dc73d36411a6fb23" providerId="LiveId" clId="{F60F5A92-B903-4409-B020-23816A66400B}" dt="2019-12-24T08:38:04.361" v="1217" actId="478"/>
            <ac:spMkLst>
              <pc:docMk/>
              <pc:sldMasterMk cId="1543307123" sldId="2147483648"/>
              <pc:sldLayoutMk cId="1156664764" sldId="2147483661"/>
              <ac:spMk id="13" creationId="{3911050A-D2D4-422E-B0D8-190298641316}"/>
            </ac:spMkLst>
          </pc:spChg>
          <pc:spChg chg="add del">
            <ac:chgData name="效萱 戎" userId="dc73d36411a6fb23" providerId="LiveId" clId="{F60F5A92-B903-4409-B020-23816A66400B}" dt="2019-12-24T08:38:04.361" v="1217" actId="478"/>
            <ac:spMkLst>
              <pc:docMk/>
              <pc:sldMasterMk cId="1543307123" sldId="2147483648"/>
              <pc:sldLayoutMk cId="1156664764" sldId="2147483661"/>
              <ac:spMk id="15" creationId="{9FDB9D1F-A656-4967-B6C9-DC63159B50C6}"/>
            </ac:spMkLst>
          </pc:spChg>
          <pc:spChg chg="add del">
            <ac:chgData name="效萱 戎" userId="dc73d36411a6fb23" providerId="LiveId" clId="{F60F5A92-B903-4409-B020-23816A66400B}" dt="2019-12-24T08:38:53.826" v="1227" actId="478"/>
            <ac:spMkLst>
              <pc:docMk/>
              <pc:sldMasterMk cId="1543307123" sldId="2147483648"/>
              <pc:sldLayoutMk cId="1156664764" sldId="2147483661"/>
              <ac:spMk id="16" creationId="{62F09C61-545D-4DD2-99F2-0C0056C679E9}"/>
            </ac:spMkLst>
          </pc:spChg>
          <pc:spChg chg="add del">
            <ac:chgData name="效萱 戎" userId="dc73d36411a6fb23" providerId="LiveId" clId="{F60F5A92-B903-4409-B020-23816A66400B}" dt="2019-12-24T08:38:53.826" v="1227" actId="478"/>
            <ac:spMkLst>
              <pc:docMk/>
              <pc:sldMasterMk cId="1543307123" sldId="2147483648"/>
              <pc:sldLayoutMk cId="1156664764" sldId="2147483661"/>
              <ac:spMk id="17" creationId="{AEBFB314-4723-4CD0-ADA3-2628E03253A1}"/>
            </ac:spMkLst>
          </pc:spChg>
          <pc:cxnChg chg="mod">
            <ac:chgData name="效萱 戎" userId="dc73d36411a6fb23" providerId="LiveId" clId="{F60F5A92-B903-4409-B020-23816A66400B}" dt="2019-12-24T12:53:12.037" v="1488" actId="1076"/>
            <ac:cxnSpMkLst>
              <pc:docMk/>
              <pc:sldMasterMk cId="1543307123" sldId="2147483648"/>
              <pc:sldLayoutMk cId="1156664764" sldId="2147483661"/>
              <ac:cxnSpMk id="10" creationId="{FF6BF6E1-392A-463E-BBD3-2883DBDB80F8}"/>
            </ac:cxnSpMkLst>
          </pc:cxnChg>
        </pc:sldLayoutChg>
        <pc:sldLayoutChg chg="addSp delSp del">
          <pc:chgData name="效萱 戎" userId="dc73d36411a6fb23" providerId="LiveId" clId="{F60F5A92-B903-4409-B020-23816A66400B}" dt="2019-12-24T07:40:30.834" v="446" actId="2696"/>
          <pc:sldLayoutMkLst>
            <pc:docMk/>
            <pc:sldMasterMk cId="1543307123" sldId="2147483648"/>
            <pc:sldLayoutMk cId="2828182176" sldId="2147483661"/>
          </pc:sldLayoutMkLst>
          <pc:spChg chg="del">
            <ac:chgData name="效萱 戎" userId="dc73d36411a6fb23" providerId="LiveId" clId="{F60F5A92-B903-4409-B020-23816A66400B}" dt="2019-12-24T07:40:22.198" v="443" actId="478"/>
            <ac:spMkLst>
              <pc:docMk/>
              <pc:sldMasterMk cId="1543307123" sldId="2147483648"/>
              <pc:sldLayoutMk cId="2828182176" sldId="2147483661"/>
              <ac:spMk id="2" creationId="{FE4209FB-C9EA-402F-B3B0-8934B31A3352}"/>
            </ac:spMkLst>
          </pc:spChg>
          <pc:spChg chg="del">
            <ac:chgData name="效萱 戎" userId="dc73d36411a6fb23" providerId="LiveId" clId="{F60F5A92-B903-4409-B020-23816A66400B}" dt="2019-12-24T07:40:23.867" v="444" actId="478"/>
            <ac:spMkLst>
              <pc:docMk/>
              <pc:sldMasterMk cId="1543307123" sldId="2147483648"/>
              <pc:sldLayoutMk cId="2828182176" sldId="2147483661"/>
              <ac:spMk id="3" creationId="{2ED744D4-CB03-4D61-9941-783F275EE26C}"/>
            </ac:spMkLst>
          </pc:spChg>
          <pc:spChg chg="del">
            <ac:chgData name="效萱 戎" userId="dc73d36411a6fb23" providerId="LiveId" clId="{F60F5A92-B903-4409-B020-23816A66400B}" dt="2019-12-24T07:40:23.867" v="444" actId="478"/>
            <ac:spMkLst>
              <pc:docMk/>
              <pc:sldMasterMk cId="1543307123" sldId="2147483648"/>
              <pc:sldLayoutMk cId="2828182176" sldId="2147483661"/>
              <ac:spMk id="4" creationId="{D0E4E3DE-6B58-406E-8B50-6D639AF1F97C}"/>
            </ac:spMkLst>
          </pc:spChg>
          <pc:spChg chg="del">
            <ac:chgData name="效萱 戎" userId="dc73d36411a6fb23" providerId="LiveId" clId="{F60F5A92-B903-4409-B020-23816A66400B}" dt="2019-12-24T07:40:23.867" v="444" actId="478"/>
            <ac:spMkLst>
              <pc:docMk/>
              <pc:sldMasterMk cId="1543307123" sldId="2147483648"/>
              <pc:sldLayoutMk cId="2828182176" sldId="2147483661"/>
              <ac:spMk id="5" creationId="{EDA92ACB-7C73-448F-B1F9-726F636B9A8B}"/>
            </ac:spMkLst>
          </pc:spChg>
          <pc:spChg chg="add">
            <ac:chgData name="效萱 戎" userId="dc73d36411a6fb23" providerId="LiveId" clId="{F60F5A92-B903-4409-B020-23816A66400B}" dt="2019-12-24T07:40:24.210" v="445"/>
            <ac:spMkLst>
              <pc:docMk/>
              <pc:sldMasterMk cId="1543307123" sldId="2147483648"/>
              <pc:sldLayoutMk cId="2828182176" sldId="2147483661"/>
              <ac:spMk id="6" creationId="{0CA5903E-1E4F-4033-9729-B063EC994068}"/>
            </ac:spMkLst>
          </pc:spChg>
          <pc:spChg chg="add">
            <ac:chgData name="效萱 戎" userId="dc73d36411a6fb23" providerId="LiveId" clId="{F60F5A92-B903-4409-B020-23816A66400B}" dt="2019-12-24T07:40:24.210" v="445"/>
            <ac:spMkLst>
              <pc:docMk/>
              <pc:sldMasterMk cId="1543307123" sldId="2147483648"/>
              <pc:sldLayoutMk cId="2828182176" sldId="2147483661"/>
              <ac:spMk id="7" creationId="{52925B52-C330-48BF-B291-80D9BBA2FEBB}"/>
            </ac:spMkLst>
          </pc:spChg>
        </pc:sldLayoutChg>
        <pc:sldLayoutChg chg="addSp delSp modSp">
          <pc:chgData name="效萱 戎" userId="dc73d36411a6fb23" providerId="LiveId" clId="{F60F5A92-B903-4409-B020-23816A66400B}" dt="2019-12-24T12:54:00.966" v="1496"/>
          <pc:sldLayoutMkLst>
            <pc:docMk/>
            <pc:sldMasterMk cId="1543307123" sldId="2147483648"/>
            <pc:sldLayoutMk cId="1991550915" sldId="2147483662"/>
          </pc:sldLayoutMkLst>
          <pc:spChg chg="del">
            <ac:chgData name="效萱 戎" userId="dc73d36411a6fb23" providerId="LiveId" clId="{F60F5A92-B903-4409-B020-23816A66400B}" dt="2019-12-24T08:38:14.370" v="1218" actId="478"/>
            <ac:spMkLst>
              <pc:docMk/>
              <pc:sldMasterMk cId="1543307123" sldId="2147483648"/>
              <pc:sldLayoutMk cId="1991550915" sldId="2147483662"/>
              <ac:spMk id="4" creationId="{8184BAF1-7CAB-4468-B507-EF1A0159D464}"/>
            </ac:spMkLst>
          </pc:spChg>
          <pc:spChg chg="del">
            <ac:chgData name="效萱 戎" userId="dc73d36411a6fb23" providerId="LiveId" clId="{F60F5A92-B903-4409-B020-23816A66400B}" dt="2019-12-24T08:38:14.370" v="1218" actId="478"/>
            <ac:spMkLst>
              <pc:docMk/>
              <pc:sldMasterMk cId="1543307123" sldId="2147483648"/>
              <pc:sldLayoutMk cId="1991550915" sldId="2147483662"/>
              <ac:spMk id="5" creationId="{5CF0AC8E-6932-4BA8-8806-76ED71059511}"/>
            </ac:spMkLst>
          </pc:spChg>
          <pc:spChg chg="add">
            <ac:chgData name="效萱 戎" userId="dc73d36411a6fb23" providerId="LiveId" clId="{F60F5A92-B903-4409-B020-23816A66400B}" dt="2019-12-24T12:54:00.966" v="1496"/>
            <ac:spMkLst>
              <pc:docMk/>
              <pc:sldMasterMk cId="1543307123" sldId="2147483648"/>
              <pc:sldLayoutMk cId="1991550915" sldId="2147483662"/>
              <ac:spMk id="9" creationId="{742724FF-5C28-449C-95DF-6EBB411FC14C}"/>
            </ac:spMkLst>
          </pc:spChg>
          <pc:spChg chg="mod">
            <ac:chgData name="效萱 戎" userId="dc73d36411a6fb23" providerId="LiveId" clId="{F60F5A92-B903-4409-B020-23816A66400B}" dt="2019-12-24T12:53:31.748" v="1492" actId="1076"/>
            <ac:spMkLst>
              <pc:docMk/>
              <pc:sldMasterMk cId="1543307123" sldId="2147483648"/>
              <pc:sldLayoutMk cId="1991550915" sldId="2147483662"/>
              <ac:spMk id="11" creationId="{8F3788A1-7C6C-4F40-AEE0-E16497261739}"/>
            </ac:spMkLst>
          </pc:spChg>
          <pc:spChg chg="del mod">
            <ac:chgData name="效萱 戎" userId="dc73d36411a6fb23" providerId="LiveId" clId="{F60F5A92-B903-4409-B020-23816A66400B}" dt="2019-12-24T12:54:00.711" v="1495" actId="478"/>
            <ac:spMkLst>
              <pc:docMk/>
              <pc:sldMasterMk cId="1543307123" sldId="2147483648"/>
              <pc:sldLayoutMk cId="1991550915" sldId="2147483662"/>
              <ac:spMk id="12" creationId="{D93F21CD-5144-488A-8680-DA65DE4E6396}"/>
            </ac:spMkLst>
          </pc:spChg>
          <pc:spChg chg="add del">
            <ac:chgData name="效萱 戎" userId="dc73d36411a6fb23" providerId="LiveId" clId="{F60F5A92-B903-4409-B020-23816A66400B}" dt="2019-12-24T08:38:14.370" v="1218" actId="478"/>
            <ac:spMkLst>
              <pc:docMk/>
              <pc:sldMasterMk cId="1543307123" sldId="2147483648"/>
              <pc:sldLayoutMk cId="1991550915" sldId="2147483662"/>
              <ac:spMk id="13" creationId="{97B33CAB-883A-4DE5-87A0-A729B19C760F}"/>
            </ac:spMkLst>
          </pc:spChg>
          <pc:spChg chg="add del">
            <ac:chgData name="效萱 戎" userId="dc73d36411a6fb23" providerId="LiveId" clId="{F60F5A92-B903-4409-B020-23816A66400B}" dt="2019-12-24T08:38:14.370" v="1218" actId="478"/>
            <ac:spMkLst>
              <pc:docMk/>
              <pc:sldMasterMk cId="1543307123" sldId="2147483648"/>
              <pc:sldLayoutMk cId="1991550915" sldId="2147483662"/>
              <ac:spMk id="15" creationId="{668AC196-9973-4B8E-A5B6-93DBC4B33BDF}"/>
            </ac:spMkLst>
          </pc:spChg>
          <pc:spChg chg="add del">
            <ac:chgData name="效萱 戎" userId="dc73d36411a6fb23" providerId="LiveId" clId="{F60F5A92-B903-4409-B020-23816A66400B}" dt="2019-12-24T08:38:59.293" v="1229" actId="478"/>
            <ac:spMkLst>
              <pc:docMk/>
              <pc:sldMasterMk cId="1543307123" sldId="2147483648"/>
              <pc:sldLayoutMk cId="1991550915" sldId="2147483662"/>
              <ac:spMk id="16" creationId="{CE79BE76-1847-4197-97ED-BDB5240CE8C1}"/>
            </ac:spMkLst>
          </pc:spChg>
          <pc:spChg chg="add del">
            <ac:chgData name="效萱 戎" userId="dc73d36411a6fb23" providerId="LiveId" clId="{F60F5A92-B903-4409-B020-23816A66400B}" dt="2019-12-24T08:38:59.293" v="1229" actId="478"/>
            <ac:spMkLst>
              <pc:docMk/>
              <pc:sldMasterMk cId="1543307123" sldId="2147483648"/>
              <pc:sldLayoutMk cId="1991550915" sldId="2147483662"/>
              <ac:spMk id="17" creationId="{EF057231-4BDB-4DCA-B64B-6420109D9D41}"/>
            </ac:spMkLst>
          </pc:spChg>
        </pc:sldLayoutChg>
        <pc:sldLayoutChg chg="addSp delSp modSp">
          <pc:chgData name="效萱 戎" userId="dc73d36411a6fb23" providerId="LiveId" clId="{F60F5A92-B903-4409-B020-23816A66400B}" dt="2019-12-24T12:54:44.039" v="1515" actId="1076"/>
          <pc:sldLayoutMkLst>
            <pc:docMk/>
            <pc:sldMasterMk cId="1543307123" sldId="2147483648"/>
            <pc:sldLayoutMk cId="320910429" sldId="2147483663"/>
          </pc:sldLayoutMkLst>
          <pc:spChg chg="del">
            <ac:chgData name="效萱 戎" userId="dc73d36411a6fb23" providerId="LiveId" clId="{F60F5A92-B903-4409-B020-23816A66400B}" dt="2019-12-24T08:38:17.944" v="1219" actId="478"/>
            <ac:spMkLst>
              <pc:docMk/>
              <pc:sldMasterMk cId="1543307123" sldId="2147483648"/>
              <pc:sldLayoutMk cId="320910429" sldId="2147483663"/>
              <ac:spMk id="4" creationId="{8184BAF1-7CAB-4468-B507-EF1A0159D464}"/>
            </ac:spMkLst>
          </pc:spChg>
          <pc:spChg chg="del">
            <ac:chgData name="效萱 戎" userId="dc73d36411a6fb23" providerId="LiveId" clId="{F60F5A92-B903-4409-B020-23816A66400B}" dt="2019-12-24T08:38:17.944" v="1219" actId="478"/>
            <ac:spMkLst>
              <pc:docMk/>
              <pc:sldMasterMk cId="1543307123" sldId="2147483648"/>
              <pc:sldLayoutMk cId="320910429" sldId="2147483663"/>
              <ac:spMk id="5" creationId="{5CF0AC8E-6932-4BA8-8806-76ED71059511}"/>
            </ac:spMkLst>
          </pc:spChg>
          <pc:spChg chg="add">
            <ac:chgData name="效萱 戎" userId="dc73d36411a6fb23" providerId="LiveId" clId="{F60F5A92-B903-4409-B020-23816A66400B}" dt="2019-12-24T12:54:04.145" v="1498"/>
            <ac:spMkLst>
              <pc:docMk/>
              <pc:sldMasterMk cId="1543307123" sldId="2147483648"/>
              <pc:sldLayoutMk cId="320910429" sldId="2147483663"/>
              <ac:spMk id="9" creationId="{7E01719B-A8BA-4D84-B3CD-DEA45AB48160}"/>
            </ac:spMkLst>
          </pc:spChg>
          <pc:spChg chg="mod">
            <ac:chgData name="效萱 戎" userId="dc73d36411a6fb23" providerId="LiveId" clId="{F60F5A92-B903-4409-B020-23816A66400B}" dt="2019-12-24T12:54:44.039" v="1515" actId="1076"/>
            <ac:spMkLst>
              <pc:docMk/>
              <pc:sldMasterMk cId="1543307123" sldId="2147483648"/>
              <pc:sldLayoutMk cId="320910429" sldId="2147483663"/>
              <ac:spMk id="11" creationId="{8F3788A1-7C6C-4F40-AEE0-E16497261739}"/>
            </ac:spMkLst>
          </pc:spChg>
          <pc:spChg chg="del mod">
            <ac:chgData name="效萱 戎" userId="dc73d36411a6fb23" providerId="LiveId" clId="{F60F5A92-B903-4409-B020-23816A66400B}" dt="2019-12-24T12:54:03.939" v="1497" actId="478"/>
            <ac:spMkLst>
              <pc:docMk/>
              <pc:sldMasterMk cId="1543307123" sldId="2147483648"/>
              <pc:sldLayoutMk cId="320910429" sldId="2147483663"/>
              <ac:spMk id="12" creationId="{D93F21CD-5144-488A-8680-DA65DE4E6396}"/>
            </ac:spMkLst>
          </pc:spChg>
          <pc:spChg chg="add del">
            <ac:chgData name="效萱 戎" userId="dc73d36411a6fb23" providerId="LiveId" clId="{F60F5A92-B903-4409-B020-23816A66400B}" dt="2019-12-24T08:38:17.944" v="1219" actId="478"/>
            <ac:spMkLst>
              <pc:docMk/>
              <pc:sldMasterMk cId="1543307123" sldId="2147483648"/>
              <pc:sldLayoutMk cId="320910429" sldId="2147483663"/>
              <ac:spMk id="13" creationId="{C0AB8D3E-989E-4766-BE8F-750E1354FCA9}"/>
            </ac:spMkLst>
          </pc:spChg>
          <pc:spChg chg="add del">
            <ac:chgData name="效萱 戎" userId="dc73d36411a6fb23" providerId="LiveId" clId="{F60F5A92-B903-4409-B020-23816A66400B}" dt="2019-12-24T08:38:17.944" v="1219" actId="478"/>
            <ac:spMkLst>
              <pc:docMk/>
              <pc:sldMasterMk cId="1543307123" sldId="2147483648"/>
              <pc:sldLayoutMk cId="320910429" sldId="2147483663"/>
              <ac:spMk id="15" creationId="{40813F02-2F5E-4CFC-A1AD-84A841BE1E5B}"/>
            </ac:spMkLst>
          </pc:spChg>
          <pc:spChg chg="add del">
            <ac:chgData name="效萱 戎" userId="dc73d36411a6fb23" providerId="LiveId" clId="{F60F5A92-B903-4409-B020-23816A66400B}" dt="2019-12-24T08:39:01.617" v="1230" actId="478"/>
            <ac:spMkLst>
              <pc:docMk/>
              <pc:sldMasterMk cId="1543307123" sldId="2147483648"/>
              <pc:sldLayoutMk cId="320910429" sldId="2147483663"/>
              <ac:spMk id="16" creationId="{AB9F1E23-D220-4A2D-9172-6C0050E13B49}"/>
            </ac:spMkLst>
          </pc:spChg>
          <pc:spChg chg="add del">
            <ac:chgData name="效萱 戎" userId="dc73d36411a6fb23" providerId="LiveId" clId="{F60F5A92-B903-4409-B020-23816A66400B}" dt="2019-12-24T08:39:01.617" v="1230" actId="478"/>
            <ac:spMkLst>
              <pc:docMk/>
              <pc:sldMasterMk cId="1543307123" sldId="2147483648"/>
              <pc:sldLayoutMk cId="320910429" sldId="2147483663"/>
              <ac:spMk id="17" creationId="{42994979-3AC2-4D09-8E8D-CC93623ABA3B}"/>
            </ac:spMkLst>
          </pc:spChg>
        </pc:sldLayoutChg>
        <pc:sldLayoutChg chg="addSp delSp modSp">
          <pc:chgData name="效萱 戎" userId="dc73d36411a6fb23" providerId="LiveId" clId="{F60F5A92-B903-4409-B020-23816A66400B}" dt="2019-12-24T12:55:04.383" v="1517" actId="1076"/>
          <pc:sldLayoutMkLst>
            <pc:docMk/>
            <pc:sldMasterMk cId="1543307123" sldId="2147483648"/>
            <pc:sldLayoutMk cId="2591626402" sldId="2147483664"/>
          </pc:sldLayoutMkLst>
          <pc:spChg chg="add del">
            <ac:chgData name="效萱 戎" userId="dc73d36411a6fb23" providerId="LiveId" clId="{F60F5A92-B903-4409-B020-23816A66400B}" dt="2019-12-24T07:51:26.906" v="552"/>
            <ac:spMkLst>
              <pc:docMk/>
              <pc:sldMasterMk cId="1543307123" sldId="2147483648"/>
              <pc:sldLayoutMk cId="2591626402" sldId="2147483664"/>
              <ac:spMk id="2" creationId="{A21AFABC-B379-4B66-A008-DAAF1732715C}"/>
            </ac:spMkLst>
          </pc:spChg>
          <pc:spChg chg="del">
            <ac:chgData name="效萱 戎" userId="dc73d36411a6fb23" providerId="LiveId" clId="{F60F5A92-B903-4409-B020-23816A66400B}" dt="2019-12-24T08:38:20.906" v="1220" actId="478"/>
            <ac:spMkLst>
              <pc:docMk/>
              <pc:sldMasterMk cId="1543307123" sldId="2147483648"/>
              <pc:sldLayoutMk cId="2591626402" sldId="2147483664"/>
              <ac:spMk id="4" creationId="{8184BAF1-7CAB-4468-B507-EF1A0159D464}"/>
            </ac:spMkLst>
          </pc:spChg>
          <pc:spChg chg="del">
            <ac:chgData name="效萱 戎" userId="dc73d36411a6fb23" providerId="LiveId" clId="{F60F5A92-B903-4409-B020-23816A66400B}" dt="2019-12-24T08:38:20.906" v="1220" actId="478"/>
            <ac:spMkLst>
              <pc:docMk/>
              <pc:sldMasterMk cId="1543307123" sldId="2147483648"/>
              <pc:sldLayoutMk cId="2591626402" sldId="2147483664"/>
              <ac:spMk id="5" creationId="{5CF0AC8E-6932-4BA8-8806-76ED71059511}"/>
            </ac:spMkLst>
          </pc:spChg>
          <pc:spChg chg="add">
            <ac:chgData name="效萱 戎" userId="dc73d36411a6fb23" providerId="LiveId" clId="{F60F5A92-B903-4409-B020-23816A66400B}" dt="2019-12-24T12:54:08.558" v="1500"/>
            <ac:spMkLst>
              <pc:docMk/>
              <pc:sldMasterMk cId="1543307123" sldId="2147483648"/>
              <pc:sldLayoutMk cId="2591626402" sldId="2147483664"/>
              <ac:spMk id="9" creationId="{8B8254C9-5AD5-429A-BF57-C6D6596955FF}"/>
            </ac:spMkLst>
          </pc:spChg>
          <pc:spChg chg="mod">
            <ac:chgData name="效萱 戎" userId="dc73d36411a6fb23" providerId="LiveId" clId="{F60F5A92-B903-4409-B020-23816A66400B}" dt="2019-12-24T12:55:04.383" v="1517" actId="1076"/>
            <ac:spMkLst>
              <pc:docMk/>
              <pc:sldMasterMk cId="1543307123" sldId="2147483648"/>
              <pc:sldLayoutMk cId="2591626402" sldId="2147483664"/>
              <ac:spMk id="11" creationId="{8F3788A1-7C6C-4F40-AEE0-E16497261739}"/>
            </ac:spMkLst>
          </pc:spChg>
          <pc:spChg chg="del mod">
            <ac:chgData name="效萱 戎" userId="dc73d36411a6fb23" providerId="LiveId" clId="{F60F5A92-B903-4409-B020-23816A66400B}" dt="2019-12-24T12:54:08.319" v="1499" actId="478"/>
            <ac:spMkLst>
              <pc:docMk/>
              <pc:sldMasterMk cId="1543307123" sldId="2147483648"/>
              <pc:sldLayoutMk cId="2591626402" sldId="2147483664"/>
              <ac:spMk id="12" creationId="{D93F21CD-5144-488A-8680-DA65DE4E6396}"/>
            </ac:spMkLst>
          </pc:spChg>
          <pc:spChg chg="add del">
            <ac:chgData name="效萱 戎" userId="dc73d36411a6fb23" providerId="LiveId" clId="{F60F5A92-B903-4409-B020-23816A66400B}" dt="2019-12-24T08:38:20.906" v="1220" actId="478"/>
            <ac:spMkLst>
              <pc:docMk/>
              <pc:sldMasterMk cId="1543307123" sldId="2147483648"/>
              <pc:sldLayoutMk cId="2591626402" sldId="2147483664"/>
              <ac:spMk id="13" creationId="{7F728F56-DAE8-4983-A55B-A8438B411968}"/>
            </ac:spMkLst>
          </pc:spChg>
          <pc:spChg chg="add del">
            <ac:chgData name="效萱 戎" userId="dc73d36411a6fb23" providerId="LiveId" clId="{F60F5A92-B903-4409-B020-23816A66400B}" dt="2019-12-24T08:38:20.906" v="1220" actId="478"/>
            <ac:spMkLst>
              <pc:docMk/>
              <pc:sldMasterMk cId="1543307123" sldId="2147483648"/>
              <pc:sldLayoutMk cId="2591626402" sldId="2147483664"/>
              <ac:spMk id="15" creationId="{5763EA5E-93F6-49DE-9947-A34DFCC793C5}"/>
            </ac:spMkLst>
          </pc:spChg>
          <pc:spChg chg="add del">
            <ac:chgData name="效萱 戎" userId="dc73d36411a6fb23" providerId="LiveId" clId="{F60F5A92-B903-4409-B020-23816A66400B}" dt="2019-12-24T08:39:04.375" v="1231" actId="478"/>
            <ac:spMkLst>
              <pc:docMk/>
              <pc:sldMasterMk cId="1543307123" sldId="2147483648"/>
              <pc:sldLayoutMk cId="2591626402" sldId="2147483664"/>
              <ac:spMk id="16" creationId="{0384F6D5-0BE1-4655-98E3-CDA8307F23C8}"/>
            </ac:spMkLst>
          </pc:spChg>
          <pc:spChg chg="add del">
            <ac:chgData name="效萱 戎" userId="dc73d36411a6fb23" providerId="LiveId" clId="{F60F5A92-B903-4409-B020-23816A66400B}" dt="2019-12-24T08:39:04.375" v="1231" actId="478"/>
            <ac:spMkLst>
              <pc:docMk/>
              <pc:sldMasterMk cId="1543307123" sldId="2147483648"/>
              <pc:sldLayoutMk cId="2591626402" sldId="2147483664"/>
              <ac:spMk id="17" creationId="{856BEC2B-F485-4141-A662-D4D3BA65E34F}"/>
            </ac:spMkLst>
          </pc:spChg>
        </pc:sldLayoutChg>
        <pc:sldLayoutChg chg="addSp delSp modSp">
          <pc:chgData name="效萱 戎" userId="dc73d36411a6fb23" providerId="LiveId" clId="{F60F5A92-B903-4409-B020-23816A66400B}" dt="2019-12-24T12:55:20.030" v="1519" actId="1076"/>
          <pc:sldLayoutMkLst>
            <pc:docMk/>
            <pc:sldMasterMk cId="1543307123" sldId="2147483648"/>
            <pc:sldLayoutMk cId="65684317" sldId="2147483665"/>
          </pc:sldLayoutMkLst>
          <pc:spChg chg="del">
            <ac:chgData name="效萱 戎" userId="dc73d36411a6fb23" providerId="LiveId" clId="{F60F5A92-B903-4409-B020-23816A66400B}" dt="2019-12-24T08:38:32.120" v="1225" actId="478"/>
            <ac:spMkLst>
              <pc:docMk/>
              <pc:sldMasterMk cId="1543307123" sldId="2147483648"/>
              <pc:sldLayoutMk cId="65684317" sldId="2147483665"/>
              <ac:spMk id="4" creationId="{8184BAF1-7CAB-4468-B507-EF1A0159D464}"/>
            </ac:spMkLst>
          </pc:spChg>
          <pc:spChg chg="del">
            <ac:chgData name="效萱 戎" userId="dc73d36411a6fb23" providerId="LiveId" clId="{F60F5A92-B903-4409-B020-23816A66400B}" dt="2019-12-24T08:38:32.120" v="1225" actId="478"/>
            <ac:spMkLst>
              <pc:docMk/>
              <pc:sldMasterMk cId="1543307123" sldId="2147483648"/>
              <pc:sldLayoutMk cId="65684317" sldId="2147483665"/>
              <ac:spMk id="5" creationId="{5CF0AC8E-6932-4BA8-8806-76ED71059511}"/>
            </ac:spMkLst>
          </pc:spChg>
          <pc:spChg chg="add">
            <ac:chgData name="效萱 戎" userId="dc73d36411a6fb23" providerId="LiveId" clId="{F60F5A92-B903-4409-B020-23816A66400B}" dt="2019-12-24T12:54:11.922" v="1502"/>
            <ac:spMkLst>
              <pc:docMk/>
              <pc:sldMasterMk cId="1543307123" sldId="2147483648"/>
              <pc:sldLayoutMk cId="65684317" sldId="2147483665"/>
              <ac:spMk id="9" creationId="{53CE7229-7E2B-4AFA-B9A3-D02C1632BDEE}"/>
            </ac:spMkLst>
          </pc:spChg>
          <pc:spChg chg="mod">
            <ac:chgData name="效萱 戎" userId="dc73d36411a6fb23" providerId="LiveId" clId="{F60F5A92-B903-4409-B020-23816A66400B}" dt="2019-12-24T12:55:20.030" v="1519" actId="1076"/>
            <ac:spMkLst>
              <pc:docMk/>
              <pc:sldMasterMk cId="1543307123" sldId="2147483648"/>
              <pc:sldLayoutMk cId="65684317" sldId="2147483665"/>
              <ac:spMk id="11" creationId="{8F3788A1-7C6C-4F40-AEE0-E16497261739}"/>
            </ac:spMkLst>
          </pc:spChg>
          <pc:spChg chg="del mod">
            <ac:chgData name="效萱 戎" userId="dc73d36411a6fb23" providerId="LiveId" clId="{F60F5A92-B903-4409-B020-23816A66400B}" dt="2019-12-24T12:54:11.731" v="1501" actId="478"/>
            <ac:spMkLst>
              <pc:docMk/>
              <pc:sldMasterMk cId="1543307123" sldId="2147483648"/>
              <pc:sldLayoutMk cId="65684317" sldId="2147483665"/>
              <ac:spMk id="12" creationId="{D93F21CD-5144-488A-8680-DA65DE4E6396}"/>
            </ac:spMkLst>
          </pc:spChg>
          <pc:spChg chg="add del">
            <ac:chgData name="效萱 戎" userId="dc73d36411a6fb23" providerId="LiveId" clId="{F60F5A92-B903-4409-B020-23816A66400B}" dt="2019-12-24T08:38:32.120" v="1225" actId="478"/>
            <ac:spMkLst>
              <pc:docMk/>
              <pc:sldMasterMk cId="1543307123" sldId="2147483648"/>
              <pc:sldLayoutMk cId="65684317" sldId="2147483665"/>
              <ac:spMk id="13" creationId="{AAAD1898-5498-4815-BAFB-A22B78C41BCC}"/>
            </ac:spMkLst>
          </pc:spChg>
          <pc:spChg chg="add del">
            <ac:chgData name="效萱 戎" userId="dc73d36411a6fb23" providerId="LiveId" clId="{F60F5A92-B903-4409-B020-23816A66400B}" dt="2019-12-24T08:38:32.120" v="1225" actId="478"/>
            <ac:spMkLst>
              <pc:docMk/>
              <pc:sldMasterMk cId="1543307123" sldId="2147483648"/>
              <pc:sldLayoutMk cId="65684317" sldId="2147483665"/>
              <ac:spMk id="15" creationId="{021915B2-FE83-4144-8CCE-8A85E596AA73}"/>
            </ac:spMkLst>
          </pc:spChg>
          <pc:spChg chg="add del">
            <ac:chgData name="效萱 戎" userId="dc73d36411a6fb23" providerId="LiveId" clId="{F60F5A92-B903-4409-B020-23816A66400B}" dt="2019-12-24T08:39:06.445" v="1232" actId="478"/>
            <ac:spMkLst>
              <pc:docMk/>
              <pc:sldMasterMk cId="1543307123" sldId="2147483648"/>
              <pc:sldLayoutMk cId="65684317" sldId="2147483665"/>
              <ac:spMk id="16" creationId="{0050A3A1-FF22-40BC-B841-3A20B2D06EEE}"/>
            </ac:spMkLst>
          </pc:spChg>
          <pc:spChg chg="add del">
            <ac:chgData name="效萱 戎" userId="dc73d36411a6fb23" providerId="LiveId" clId="{F60F5A92-B903-4409-B020-23816A66400B}" dt="2019-12-24T08:39:06.445" v="1232" actId="478"/>
            <ac:spMkLst>
              <pc:docMk/>
              <pc:sldMasterMk cId="1543307123" sldId="2147483648"/>
              <pc:sldLayoutMk cId="65684317" sldId="2147483665"/>
              <ac:spMk id="17" creationId="{084FC5A5-164E-4586-9B37-C24C1CAA5176}"/>
            </ac:spMkLst>
          </pc:spChg>
        </pc:sldLayoutChg>
        <pc:sldLayoutChg chg="addSp delSp modSp">
          <pc:chgData name="效萱 戎" userId="dc73d36411a6fb23" providerId="LiveId" clId="{F60F5A92-B903-4409-B020-23816A66400B}" dt="2019-12-24T08:42:54.405" v="1304" actId="6559"/>
          <pc:sldLayoutMkLst>
            <pc:docMk/>
            <pc:sldMasterMk cId="1543307123" sldId="2147483648"/>
            <pc:sldLayoutMk cId="790631887" sldId="2147483666"/>
          </pc:sldLayoutMkLst>
          <pc:spChg chg="add mod">
            <ac:chgData name="效萱 戎" userId="dc73d36411a6fb23" providerId="LiveId" clId="{F60F5A92-B903-4409-B020-23816A66400B}" dt="2019-12-24T08:42:54.405" v="1304" actId="6559"/>
            <ac:spMkLst>
              <pc:docMk/>
              <pc:sldMasterMk cId="1543307123" sldId="2147483648"/>
              <pc:sldLayoutMk cId="790631887" sldId="2147483666"/>
              <ac:spMk id="9" creationId="{028159FC-E5D0-4D08-82C8-4E26DCDC191E}"/>
            </ac:spMkLst>
          </pc:spChg>
          <pc:spChg chg="del">
            <ac:chgData name="效萱 戎" userId="dc73d36411a6fb23" providerId="LiveId" clId="{F60F5A92-B903-4409-B020-23816A66400B}" dt="2019-12-24T08:39:37.455" v="1233" actId="478"/>
            <ac:spMkLst>
              <pc:docMk/>
              <pc:sldMasterMk cId="1543307123" sldId="2147483648"/>
              <pc:sldLayoutMk cId="790631887" sldId="2147483666"/>
              <ac:spMk id="11" creationId="{8F3788A1-7C6C-4F40-AEE0-E16497261739}"/>
            </ac:spMkLst>
          </pc:spChg>
          <pc:spChg chg="del">
            <ac:chgData name="效萱 戎" userId="dc73d36411a6fb23" providerId="LiveId" clId="{F60F5A92-B903-4409-B020-23816A66400B}" dt="2019-12-24T08:39:38.895" v="1234" actId="478"/>
            <ac:spMkLst>
              <pc:docMk/>
              <pc:sldMasterMk cId="1543307123" sldId="2147483648"/>
              <pc:sldLayoutMk cId="790631887" sldId="2147483666"/>
              <ac:spMk id="12" creationId="{D93F21CD-5144-488A-8680-DA65DE4E6396}"/>
            </ac:spMkLst>
          </pc:spChg>
          <pc:spChg chg="add mod">
            <ac:chgData name="效萱 戎" userId="dc73d36411a6fb23" providerId="LiveId" clId="{F60F5A92-B903-4409-B020-23816A66400B}" dt="2019-12-24T08:42:47.735" v="1303" actId="6559"/>
            <ac:spMkLst>
              <pc:docMk/>
              <pc:sldMasterMk cId="1543307123" sldId="2147483648"/>
              <pc:sldLayoutMk cId="790631887" sldId="2147483666"/>
              <ac:spMk id="13" creationId="{CB7B02FC-99D7-4B82-98C5-0D24C5A5D188}"/>
            </ac:spMkLst>
          </pc:spChg>
        </pc:sldLayoutChg>
      </pc:sldMasterChg>
      <pc:sldMasterChg chg="del delSldLayout">
        <pc:chgData name="效萱 戎" userId="dc73d36411a6fb23" providerId="LiveId" clId="{F60F5A92-B903-4409-B020-23816A66400B}" dt="2019-12-24T07:38:57.463" v="442" actId="2696"/>
        <pc:sldMasterMkLst>
          <pc:docMk/>
          <pc:sldMasterMk cId="2202361948" sldId="2147483661"/>
        </pc:sldMasterMkLst>
        <pc:sldLayoutChg chg="del">
          <pc:chgData name="效萱 戎" userId="dc73d36411a6fb23" providerId="LiveId" clId="{F60F5A92-B903-4409-B020-23816A66400B}" dt="2019-12-24T07:38:57.444" v="430" actId="2696"/>
          <pc:sldLayoutMkLst>
            <pc:docMk/>
            <pc:sldMasterMk cId="2202361948" sldId="2147483661"/>
            <pc:sldLayoutMk cId="3962318572" sldId="2147483662"/>
          </pc:sldLayoutMkLst>
        </pc:sldLayoutChg>
        <pc:sldLayoutChg chg="del">
          <pc:chgData name="效萱 戎" userId="dc73d36411a6fb23" providerId="LiveId" clId="{F60F5A92-B903-4409-B020-23816A66400B}" dt="2019-12-24T07:38:57.446" v="431" actId="2696"/>
          <pc:sldLayoutMkLst>
            <pc:docMk/>
            <pc:sldMasterMk cId="2202361948" sldId="2147483661"/>
            <pc:sldLayoutMk cId="1649877914" sldId="2147483663"/>
          </pc:sldLayoutMkLst>
        </pc:sldLayoutChg>
        <pc:sldLayoutChg chg="del">
          <pc:chgData name="效萱 戎" userId="dc73d36411a6fb23" providerId="LiveId" clId="{F60F5A92-B903-4409-B020-23816A66400B}" dt="2019-12-24T07:38:57.448" v="432" actId="2696"/>
          <pc:sldLayoutMkLst>
            <pc:docMk/>
            <pc:sldMasterMk cId="2202361948" sldId="2147483661"/>
            <pc:sldLayoutMk cId="2671891182" sldId="2147483664"/>
          </pc:sldLayoutMkLst>
        </pc:sldLayoutChg>
        <pc:sldLayoutChg chg="del">
          <pc:chgData name="效萱 戎" userId="dc73d36411a6fb23" providerId="LiveId" clId="{F60F5A92-B903-4409-B020-23816A66400B}" dt="2019-12-24T07:38:57.449" v="433" actId="2696"/>
          <pc:sldLayoutMkLst>
            <pc:docMk/>
            <pc:sldMasterMk cId="2202361948" sldId="2147483661"/>
            <pc:sldLayoutMk cId="3507629550" sldId="2147483665"/>
          </pc:sldLayoutMkLst>
        </pc:sldLayoutChg>
        <pc:sldLayoutChg chg="del">
          <pc:chgData name="效萱 戎" userId="dc73d36411a6fb23" providerId="LiveId" clId="{F60F5A92-B903-4409-B020-23816A66400B}" dt="2019-12-24T07:38:57.450" v="434" actId="2696"/>
          <pc:sldLayoutMkLst>
            <pc:docMk/>
            <pc:sldMasterMk cId="2202361948" sldId="2147483661"/>
            <pc:sldLayoutMk cId="3226857021" sldId="2147483666"/>
          </pc:sldLayoutMkLst>
        </pc:sldLayoutChg>
        <pc:sldLayoutChg chg="del">
          <pc:chgData name="效萱 戎" userId="dc73d36411a6fb23" providerId="LiveId" clId="{F60F5A92-B903-4409-B020-23816A66400B}" dt="2019-12-24T07:38:57.451" v="435" actId="2696"/>
          <pc:sldLayoutMkLst>
            <pc:docMk/>
            <pc:sldMasterMk cId="2202361948" sldId="2147483661"/>
            <pc:sldLayoutMk cId="3853345823" sldId="2147483667"/>
          </pc:sldLayoutMkLst>
        </pc:sldLayoutChg>
        <pc:sldLayoutChg chg="del">
          <pc:chgData name="效萱 戎" userId="dc73d36411a6fb23" providerId="LiveId" clId="{F60F5A92-B903-4409-B020-23816A66400B}" dt="2019-12-24T07:38:57.452" v="436" actId="2696"/>
          <pc:sldLayoutMkLst>
            <pc:docMk/>
            <pc:sldMasterMk cId="2202361948" sldId="2147483661"/>
            <pc:sldLayoutMk cId="3199053628" sldId="2147483668"/>
          </pc:sldLayoutMkLst>
        </pc:sldLayoutChg>
        <pc:sldLayoutChg chg="del">
          <pc:chgData name="效萱 戎" userId="dc73d36411a6fb23" providerId="LiveId" clId="{F60F5A92-B903-4409-B020-23816A66400B}" dt="2019-12-24T07:38:57.453" v="437" actId="2696"/>
          <pc:sldLayoutMkLst>
            <pc:docMk/>
            <pc:sldMasterMk cId="2202361948" sldId="2147483661"/>
            <pc:sldLayoutMk cId="955800867" sldId="2147483669"/>
          </pc:sldLayoutMkLst>
        </pc:sldLayoutChg>
        <pc:sldLayoutChg chg="del">
          <pc:chgData name="效萱 戎" userId="dc73d36411a6fb23" providerId="LiveId" clId="{F60F5A92-B903-4409-B020-23816A66400B}" dt="2019-12-24T07:38:57.456" v="438" actId="2696"/>
          <pc:sldLayoutMkLst>
            <pc:docMk/>
            <pc:sldMasterMk cId="2202361948" sldId="2147483661"/>
            <pc:sldLayoutMk cId="1178006760" sldId="2147483670"/>
          </pc:sldLayoutMkLst>
        </pc:sldLayoutChg>
        <pc:sldLayoutChg chg="del">
          <pc:chgData name="效萱 戎" userId="dc73d36411a6fb23" providerId="LiveId" clId="{F60F5A92-B903-4409-B020-23816A66400B}" dt="2019-12-24T07:38:57.459" v="439" actId="2696"/>
          <pc:sldLayoutMkLst>
            <pc:docMk/>
            <pc:sldMasterMk cId="2202361948" sldId="2147483661"/>
            <pc:sldLayoutMk cId="174572802" sldId="2147483671"/>
          </pc:sldLayoutMkLst>
        </pc:sldLayoutChg>
        <pc:sldLayoutChg chg="del">
          <pc:chgData name="效萱 戎" userId="dc73d36411a6fb23" providerId="LiveId" clId="{F60F5A92-B903-4409-B020-23816A66400B}" dt="2019-12-24T07:38:57.460" v="440" actId="2696"/>
          <pc:sldLayoutMkLst>
            <pc:docMk/>
            <pc:sldMasterMk cId="2202361948" sldId="2147483661"/>
            <pc:sldLayoutMk cId="3476059597" sldId="2147483672"/>
          </pc:sldLayoutMkLst>
        </pc:sldLayoutChg>
        <pc:sldLayoutChg chg="del">
          <pc:chgData name="效萱 戎" userId="dc73d36411a6fb23" providerId="LiveId" clId="{F60F5A92-B903-4409-B020-23816A66400B}" dt="2019-12-24T07:38:57.461" v="441" actId="2696"/>
          <pc:sldLayoutMkLst>
            <pc:docMk/>
            <pc:sldMasterMk cId="2202361948" sldId="2147483661"/>
            <pc:sldLayoutMk cId="4208222846" sldId="2147483673"/>
          </pc:sldLayoutMkLst>
        </pc:sldLayoutChg>
      </pc:sldMasterChg>
      <pc:sldMasterChg chg="del delSldLayout">
        <pc:chgData name="效萱 戎" userId="dc73d36411a6fb23" providerId="LiveId" clId="{F60F5A92-B903-4409-B020-23816A66400B}" dt="2019-12-24T07:45:38.645" v="513" actId="47"/>
        <pc:sldMasterMkLst>
          <pc:docMk/>
          <pc:sldMasterMk cId="884106071" sldId="2147483662"/>
        </pc:sldMasterMkLst>
        <pc:sldLayoutChg chg="del">
          <pc:chgData name="效萱 戎" userId="dc73d36411a6fb23" providerId="LiveId" clId="{F60F5A92-B903-4409-B020-23816A66400B}" dt="2019-12-24T07:45:38.645" v="513" actId="47"/>
          <pc:sldLayoutMkLst>
            <pc:docMk/>
            <pc:sldMasterMk cId="884106071" sldId="2147483662"/>
            <pc:sldLayoutMk cId="632233951" sldId="2147483663"/>
          </pc:sldLayoutMkLst>
        </pc:sldLayoutChg>
        <pc:sldLayoutChg chg="del">
          <pc:chgData name="效萱 戎" userId="dc73d36411a6fb23" providerId="LiveId" clId="{F60F5A92-B903-4409-B020-23816A66400B}" dt="2019-12-24T07:45:38.645" v="513" actId="47"/>
          <pc:sldLayoutMkLst>
            <pc:docMk/>
            <pc:sldMasterMk cId="884106071" sldId="2147483662"/>
            <pc:sldLayoutMk cId="4110165479" sldId="2147483664"/>
          </pc:sldLayoutMkLst>
        </pc:sldLayoutChg>
        <pc:sldLayoutChg chg="del">
          <pc:chgData name="效萱 戎" userId="dc73d36411a6fb23" providerId="LiveId" clId="{F60F5A92-B903-4409-B020-23816A66400B}" dt="2019-12-24T07:45:38.645" v="513" actId="47"/>
          <pc:sldLayoutMkLst>
            <pc:docMk/>
            <pc:sldMasterMk cId="884106071" sldId="2147483662"/>
            <pc:sldLayoutMk cId="1879545973" sldId="2147483665"/>
          </pc:sldLayoutMkLst>
        </pc:sldLayoutChg>
        <pc:sldLayoutChg chg="del">
          <pc:chgData name="效萱 戎" userId="dc73d36411a6fb23" providerId="LiveId" clId="{F60F5A92-B903-4409-B020-23816A66400B}" dt="2019-12-24T07:45:38.645" v="513" actId="47"/>
          <pc:sldLayoutMkLst>
            <pc:docMk/>
            <pc:sldMasterMk cId="884106071" sldId="2147483662"/>
            <pc:sldLayoutMk cId="3795950472" sldId="2147483666"/>
          </pc:sldLayoutMkLst>
        </pc:sldLayoutChg>
        <pc:sldLayoutChg chg="del">
          <pc:chgData name="效萱 戎" userId="dc73d36411a6fb23" providerId="LiveId" clId="{F60F5A92-B903-4409-B020-23816A66400B}" dt="2019-12-24T07:45:38.645" v="513" actId="47"/>
          <pc:sldLayoutMkLst>
            <pc:docMk/>
            <pc:sldMasterMk cId="884106071" sldId="2147483662"/>
            <pc:sldLayoutMk cId="3804327947" sldId="2147483667"/>
          </pc:sldLayoutMkLst>
        </pc:sldLayoutChg>
        <pc:sldLayoutChg chg="del">
          <pc:chgData name="效萱 戎" userId="dc73d36411a6fb23" providerId="LiveId" clId="{F60F5A92-B903-4409-B020-23816A66400B}" dt="2019-12-24T07:45:38.645" v="513" actId="47"/>
          <pc:sldLayoutMkLst>
            <pc:docMk/>
            <pc:sldMasterMk cId="884106071" sldId="2147483662"/>
            <pc:sldLayoutMk cId="755973361" sldId="2147483668"/>
          </pc:sldLayoutMkLst>
        </pc:sldLayoutChg>
        <pc:sldLayoutChg chg="del">
          <pc:chgData name="效萱 戎" userId="dc73d36411a6fb23" providerId="LiveId" clId="{F60F5A92-B903-4409-B020-23816A66400B}" dt="2019-12-24T07:45:38.645" v="513" actId="47"/>
          <pc:sldLayoutMkLst>
            <pc:docMk/>
            <pc:sldMasterMk cId="884106071" sldId="2147483662"/>
            <pc:sldLayoutMk cId="4104648058" sldId="2147483669"/>
          </pc:sldLayoutMkLst>
        </pc:sldLayoutChg>
        <pc:sldLayoutChg chg="del">
          <pc:chgData name="效萱 戎" userId="dc73d36411a6fb23" providerId="LiveId" clId="{F60F5A92-B903-4409-B020-23816A66400B}" dt="2019-12-24T07:45:38.645" v="513" actId="47"/>
          <pc:sldLayoutMkLst>
            <pc:docMk/>
            <pc:sldMasterMk cId="884106071" sldId="2147483662"/>
            <pc:sldLayoutMk cId="4177442796" sldId="2147483670"/>
          </pc:sldLayoutMkLst>
        </pc:sldLayoutChg>
        <pc:sldLayoutChg chg="del">
          <pc:chgData name="效萱 戎" userId="dc73d36411a6fb23" providerId="LiveId" clId="{F60F5A92-B903-4409-B020-23816A66400B}" dt="2019-12-24T07:45:38.645" v="513" actId="47"/>
          <pc:sldLayoutMkLst>
            <pc:docMk/>
            <pc:sldMasterMk cId="884106071" sldId="2147483662"/>
            <pc:sldLayoutMk cId="483908307" sldId="2147483671"/>
          </pc:sldLayoutMkLst>
        </pc:sldLayoutChg>
        <pc:sldLayoutChg chg="del">
          <pc:chgData name="效萱 戎" userId="dc73d36411a6fb23" providerId="LiveId" clId="{F60F5A92-B903-4409-B020-23816A66400B}" dt="2019-12-24T07:45:38.645" v="513" actId="47"/>
          <pc:sldLayoutMkLst>
            <pc:docMk/>
            <pc:sldMasterMk cId="884106071" sldId="2147483662"/>
            <pc:sldLayoutMk cId="942703011" sldId="2147483672"/>
          </pc:sldLayoutMkLst>
        </pc:sldLayoutChg>
        <pc:sldLayoutChg chg="del">
          <pc:chgData name="效萱 戎" userId="dc73d36411a6fb23" providerId="LiveId" clId="{F60F5A92-B903-4409-B020-23816A66400B}" dt="2019-12-24T07:45:38.645" v="513" actId="47"/>
          <pc:sldLayoutMkLst>
            <pc:docMk/>
            <pc:sldMasterMk cId="884106071" sldId="2147483662"/>
            <pc:sldLayoutMk cId="3279375848" sldId="2147483673"/>
          </pc:sldLayoutMkLst>
        </pc:sldLayoutChg>
      </pc:sldMasterChg>
      <pc:sldMasterChg chg="addSp modSp del delSldLayout">
        <pc:chgData name="效萱 戎" userId="dc73d36411a6fb23" providerId="LiveId" clId="{F60F5A92-B903-4409-B020-23816A66400B}" dt="2019-12-24T07:38:54.590" v="429" actId="2696"/>
        <pc:sldMasterMkLst>
          <pc:docMk/>
          <pc:sldMasterMk cId="2555460041" sldId="2147483674"/>
        </pc:sldMasterMkLst>
        <pc:spChg chg="add mod">
          <ac:chgData name="效萱 戎" userId="dc73d36411a6fb23" providerId="LiveId" clId="{F60F5A92-B903-4409-B020-23816A66400B}" dt="2019-12-24T07:38:50.402" v="417"/>
          <ac:spMkLst>
            <pc:docMk/>
            <pc:sldMasterMk cId="2555460041" sldId="2147483674"/>
            <ac:spMk id="2" creationId="{50599511-7D39-4679-8428-5610C1674B1B}"/>
          </ac:spMkLst>
        </pc:spChg>
        <pc:spChg chg="add mod">
          <ac:chgData name="效萱 戎" userId="dc73d36411a6fb23" providerId="LiveId" clId="{F60F5A92-B903-4409-B020-23816A66400B}" dt="2019-12-24T07:38:50.402" v="417"/>
          <ac:spMkLst>
            <pc:docMk/>
            <pc:sldMasterMk cId="2555460041" sldId="2147483674"/>
            <ac:spMk id="3" creationId="{98C529C2-D4BC-4238-92B6-1B41556CFF34}"/>
          </ac:spMkLst>
        </pc:spChg>
        <pc:spChg chg="add mod">
          <ac:chgData name="效萱 戎" userId="dc73d36411a6fb23" providerId="LiveId" clId="{F60F5A92-B903-4409-B020-23816A66400B}" dt="2019-12-24T07:38:50.402" v="417"/>
          <ac:spMkLst>
            <pc:docMk/>
            <pc:sldMasterMk cId="2555460041" sldId="2147483674"/>
            <ac:spMk id="4" creationId="{15DA59F7-8810-4231-A993-53E890AC25F8}"/>
          </ac:spMkLst>
        </pc:spChg>
        <pc:spChg chg="add mod">
          <ac:chgData name="效萱 戎" userId="dc73d36411a6fb23" providerId="LiveId" clId="{F60F5A92-B903-4409-B020-23816A66400B}" dt="2019-12-24T07:38:50.402" v="417"/>
          <ac:spMkLst>
            <pc:docMk/>
            <pc:sldMasterMk cId="2555460041" sldId="2147483674"/>
            <ac:spMk id="5" creationId="{967858CF-20F4-471F-BBC1-31C842814194}"/>
          </ac:spMkLst>
        </pc:spChg>
        <pc:spChg chg="add mod">
          <ac:chgData name="效萱 戎" userId="dc73d36411a6fb23" providerId="LiveId" clId="{F60F5A92-B903-4409-B020-23816A66400B}" dt="2019-12-24T07:38:50.402" v="417"/>
          <ac:spMkLst>
            <pc:docMk/>
            <pc:sldMasterMk cId="2555460041" sldId="2147483674"/>
            <ac:spMk id="6" creationId="{85A18D0E-A879-4FEE-8DB0-7555025E9EE0}"/>
          </ac:spMkLst>
        </pc:spChg>
        <pc:sldLayoutChg chg="del">
          <pc:chgData name="效萱 戎" userId="dc73d36411a6fb23" providerId="LiveId" clId="{F60F5A92-B903-4409-B020-23816A66400B}" dt="2019-12-24T07:38:54.550" v="418" actId="2696"/>
          <pc:sldLayoutMkLst>
            <pc:docMk/>
            <pc:sldMasterMk cId="2555460041" sldId="2147483674"/>
            <pc:sldLayoutMk cId="3210622477" sldId="2147483675"/>
          </pc:sldLayoutMkLst>
        </pc:sldLayoutChg>
        <pc:sldLayoutChg chg="del">
          <pc:chgData name="效萱 戎" userId="dc73d36411a6fb23" providerId="LiveId" clId="{F60F5A92-B903-4409-B020-23816A66400B}" dt="2019-12-24T07:38:54.552" v="419" actId="2696"/>
          <pc:sldLayoutMkLst>
            <pc:docMk/>
            <pc:sldMasterMk cId="2555460041" sldId="2147483674"/>
            <pc:sldLayoutMk cId="2702278807" sldId="2147483676"/>
          </pc:sldLayoutMkLst>
        </pc:sldLayoutChg>
        <pc:sldLayoutChg chg="del">
          <pc:chgData name="效萱 戎" userId="dc73d36411a6fb23" providerId="LiveId" clId="{F60F5A92-B903-4409-B020-23816A66400B}" dt="2019-12-24T07:38:54.555" v="420" actId="2696"/>
          <pc:sldLayoutMkLst>
            <pc:docMk/>
            <pc:sldMasterMk cId="2555460041" sldId="2147483674"/>
            <pc:sldLayoutMk cId="2855707227" sldId="2147483677"/>
          </pc:sldLayoutMkLst>
        </pc:sldLayoutChg>
        <pc:sldLayoutChg chg="del">
          <pc:chgData name="效萱 戎" userId="dc73d36411a6fb23" providerId="LiveId" clId="{F60F5A92-B903-4409-B020-23816A66400B}" dt="2019-12-24T07:38:54.558" v="421" actId="2696"/>
          <pc:sldLayoutMkLst>
            <pc:docMk/>
            <pc:sldMasterMk cId="2555460041" sldId="2147483674"/>
            <pc:sldLayoutMk cId="1699878201" sldId="2147483678"/>
          </pc:sldLayoutMkLst>
        </pc:sldLayoutChg>
        <pc:sldLayoutChg chg="del">
          <pc:chgData name="效萱 戎" userId="dc73d36411a6fb23" providerId="LiveId" clId="{F60F5A92-B903-4409-B020-23816A66400B}" dt="2019-12-24T07:38:54.561" v="422" actId="2696"/>
          <pc:sldLayoutMkLst>
            <pc:docMk/>
            <pc:sldMasterMk cId="2555460041" sldId="2147483674"/>
            <pc:sldLayoutMk cId="3482742673" sldId="2147483679"/>
          </pc:sldLayoutMkLst>
        </pc:sldLayoutChg>
        <pc:sldLayoutChg chg="del">
          <pc:chgData name="效萱 戎" userId="dc73d36411a6fb23" providerId="LiveId" clId="{F60F5A92-B903-4409-B020-23816A66400B}" dt="2019-12-24T07:38:54.562" v="423" actId="2696"/>
          <pc:sldLayoutMkLst>
            <pc:docMk/>
            <pc:sldMasterMk cId="2555460041" sldId="2147483674"/>
            <pc:sldLayoutMk cId="789699023" sldId="2147483680"/>
          </pc:sldLayoutMkLst>
        </pc:sldLayoutChg>
        <pc:sldLayoutChg chg="del">
          <pc:chgData name="效萱 戎" userId="dc73d36411a6fb23" providerId="LiveId" clId="{F60F5A92-B903-4409-B020-23816A66400B}" dt="2019-12-24T07:38:54.565" v="424" actId="2696"/>
          <pc:sldLayoutMkLst>
            <pc:docMk/>
            <pc:sldMasterMk cId="2555460041" sldId="2147483674"/>
            <pc:sldLayoutMk cId="2397535049" sldId="2147483681"/>
          </pc:sldLayoutMkLst>
        </pc:sldLayoutChg>
        <pc:sldLayoutChg chg="del">
          <pc:chgData name="效萱 戎" userId="dc73d36411a6fb23" providerId="LiveId" clId="{F60F5A92-B903-4409-B020-23816A66400B}" dt="2019-12-24T07:38:54.566" v="425" actId="2696"/>
          <pc:sldLayoutMkLst>
            <pc:docMk/>
            <pc:sldMasterMk cId="2555460041" sldId="2147483674"/>
            <pc:sldLayoutMk cId="2589804068" sldId="2147483682"/>
          </pc:sldLayoutMkLst>
        </pc:sldLayoutChg>
        <pc:sldLayoutChg chg="del">
          <pc:chgData name="效萱 戎" userId="dc73d36411a6fb23" providerId="LiveId" clId="{F60F5A92-B903-4409-B020-23816A66400B}" dt="2019-12-24T07:38:54.584" v="426" actId="2696"/>
          <pc:sldLayoutMkLst>
            <pc:docMk/>
            <pc:sldMasterMk cId="2555460041" sldId="2147483674"/>
            <pc:sldLayoutMk cId="1698496353" sldId="2147483683"/>
          </pc:sldLayoutMkLst>
        </pc:sldLayoutChg>
        <pc:sldLayoutChg chg="del">
          <pc:chgData name="效萱 戎" userId="dc73d36411a6fb23" providerId="LiveId" clId="{F60F5A92-B903-4409-B020-23816A66400B}" dt="2019-12-24T07:38:54.585" v="427" actId="2696"/>
          <pc:sldLayoutMkLst>
            <pc:docMk/>
            <pc:sldMasterMk cId="2555460041" sldId="2147483674"/>
            <pc:sldLayoutMk cId="680794643" sldId="2147483684"/>
          </pc:sldLayoutMkLst>
        </pc:sldLayoutChg>
        <pc:sldLayoutChg chg="del">
          <pc:chgData name="效萱 戎" userId="dc73d36411a6fb23" providerId="LiveId" clId="{F60F5A92-B903-4409-B020-23816A66400B}" dt="2019-12-24T07:38:54.587" v="428" actId="2696"/>
          <pc:sldLayoutMkLst>
            <pc:docMk/>
            <pc:sldMasterMk cId="2555460041" sldId="2147483674"/>
            <pc:sldLayoutMk cId="2041143354" sldId="214748368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581FB3-FE93-40B2-99FA-5F55DD1931CE}" type="doc">
      <dgm:prSet loTypeId="urn:microsoft.com/office/officeart/2005/8/layout/matrix1" loCatId="matrix" qsTypeId="urn:microsoft.com/office/officeart/2005/8/quickstyle/simple1" qsCatId="simple" csTypeId="urn:microsoft.com/office/officeart/2005/8/colors/accent5_2" csCatId="accent5" phldr="1"/>
      <dgm:spPr/>
      <dgm:t>
        <a:bodyPr/>
        <a:lstStyle/>
        <a:p>
          <a:endParaRPr lang="zh-CN" altLang="en-US"/>
        </a:p>
      </dgm:t>
    </dgm:pt>
    <dgm:pt modelId="{6685124F-C02C-4F3A-9866-9E9D00A0DE7A}">
      <dgm:prSet phldrT="[文本]" custT="1"/>
      <dgm:spPr/>
      <dgm:t>
        <a:bodyPr/>
        <a:lstStyle/>
        <a:p>
          <a:r>
            <a:rPr lang="zh-CN" altLang="en-US" sz="2400" dirty="0">
              <a:solidFill>
                <a:schemeClr val="tx1"/>
              </a:solidFill>
              <a:latin typeface="华文细黑" panose="02010600040101010101" pitchFamily="2" charset="-122"/>
              <a:ea typeface="华文细黑" panose="02010600040101010101" pitchFamily="2" charset="-122"/>
            </a:rPr>
            <a:t>体系完整制度健全</a:t>
          </a:r>
        </a:p>
      </dgm:t>
    </dgm:pt>
    <dgm:pt modelId="{251FF709-F752-4823-8F90-A6BB7364548F}" type="parTrans" cxnId="{37D23142-D78D-4FDD-B121-7B824658300B}">
      <dgm:prSet/>
      <dgm:spPr/>
      <dgm:t>
        <a:bodyPr/>
        <a:lstStyle/>
        <a:p>
          <a:endParaRPr lang="zh-CN" altLang="en-US" sz="2000">
            <a:latin typeface="华文细黑" panose="02010600040101010101" pitchFamily="2" charset="-122"/>
            <a:ea typeface="华文细黑" panose="02010600040101010101" pitchFamily="2" charset="-122"/>
          </a:endParaRPr>
        </a:p>
      </dgm:t>
    </dgm:pt>
    <dgm:pt modelId="{DBAA7573-75DE-469B-B800-9A1712FE1BF3}" type="sibTrans" cxnId="{37D23142-D78D-4FDD-B121-7B824658300B}">
      <dgm:prSet/>
      <dgm:spPr/>
      <dgm:t>
        <a:bodyPr/>
        <a:lstStyle/>
        <a:p>
          <a:endParaRPr lang="zh-CN" altLang="en-US" sz="2000">
            <a:latin typeface="华文细黑" panose="02010600040101010101" pitchFamily="2" charset="-122"/>
            <a:ea typeface="华文细黑" panose="02010600040101010101" pitchFamily="2" charset="-122"/>
          </a:endParaRPr>
        </a:p>
      </dgm:t>
    </dgm:pt>
    <dgm:pt modelId="{96414537-9030-4935-B68D-6B87E1F7BDE8}">
      <dgm:prSet custT="1"/>
      <dgm:spPr/>
      <dgm:t>
        <a:bodyPr/>
        <a:lstStyle/>
        <a:p>
          <a:r>
            <a:rPr lang="zh-CN" altLang="en-US" sz="2400" dirty="0">
              <a:latin typeface="华文细黑" panose="02010600040101010101" pitchFamily="2" charset="-122"/>
              <a:ea typeface="华文细黑" panose="02010600040101010101" pitchFamily="2" charset="-122"/>
            </a:rPr>
            <a:t>学制类科多元适性</a:t>
          </a:r>
        </a:p>
      </dgm:t>
    </dgm:pt>
    <dgm:pt modelId="{F3FFFB10-DF3D-47D7-AB34-1C26453E93FC}" type="parTrans" cxnId="{B8D1B97C-3406-4D9F-8991-A006A9535069}">
      <dgm:prSet/>
      <dgm:spPr/>
      <dgm:t>
        <a:bodyPr/>
        <a:lstStyle/>
        <a:p>
          <a:endParaRPr lang="zh-CN" altLang="en-US" sz="2000">
            <a:latin typeface="华文细黑" panose="02010600040101010101" pitchFamily="2" charset="-122"/>
            <a:ea typeface="华文细黑" panose="02010600040101010101" pitchFamily="2" charset="-122"/>
          </a:endParaRPr>
        </a:p>
      </dgm:t>
    </dgm:pt>
    <dgm:pt modelId="{FDF2C9F8-977A-498A-B232-8527CBDA7282}" type="sibTrans" cxnId="{B8D1B97C-3406-4D9F-8991-A006A9535069}">
      <dgm:prSet/>
      <dgm:spPr/>
      <dgm:t>
        <a:bodyPr/>
        <a:lstStyle/>
        <a:p>
          <a:endParaRPr lang="zh-CN" altLang="en-US" sz="2000">
            <a:latin typeface="华文细黑" panose="02010600040101010101" pitchFamily="2" charset="-122"/>
            <a:ea typeface="华文细黑" panose="02010600040101010101" pitchFamily="2" charset="-122"/>
          </a:endParaRPr>
        </a:p>
      </dgm:t>
    </dgm:pt>
    <dgm:pt modelId="{742B2BE5-6CCF-47E4-A66A-ABBA79D162CB}">
      <dgm:prSet custT="1"/>
      <dgm:spPr/>
      <dgm:t>
        <a:bodyPr/>
        <a:lstStyle/>
        <a:p>
          <a:r>
            <a:rPr lang="zh-CN" altLang="en-US" sz="2400" dirty="0">
              <a:latin typeface="华文细黑" panose="02010600040101010101" pitchFamily="2" charset="-122"/>
              <a:ea typeface="华文细黑" panose="02010600040101010101" pitchFamily="2" charset="-122"/>
            </a:rPr>
            <a:t>产学合作效能卓著</a:t>
          </a:r>
        </a:p>
      </dgm:t>
    </dgm:pt>
    <dgm:pt modelId="{E7332E69-A6C7-4737-B1AC-E13313FEED21}" type="parTrans" cxnId="{E537943C-9A46-4F56-A95E-AD9E0A65A387}">
      <dgm:prSet/>
      <dgm:spPr/>
      <dgm:t>
        <a:bodyPr/>
        <a:lstStyle/>
        <a:p>
          <a:endParaRPr lang="zh-CN" altLang="en-US" sz="2000">
            <a:latin typeface="华文细黑" panose="02010600040101010101" pitchFamily="2" charset="-122"/>
            <a:ea typeface="华文细黑" panose="02010600040101010101" pitchFamily="2" charset="-122"/>
          </a:endParaRPr>
        </a:p>
      </dgm:t>
    </dgm:pt>
    <dgm:pt modelId="{95966BB2-1253-4434-9309-25AC3A18943A}" type="sibTrans" cxnId="{E537943C-9A46-4F56-A95E-AD9E0A65A387}">
      <dgm:prSet/>
      <dgm:spPr/>
      <dgm:t>
        <a:bodyPr/>
        <a:lstStyle/>
        <a:p>
          <a:endParaRPr lang="zh-CN" altLang="en-US" sz="2000">
            <a:latin typeface="华文细黑" panose="02010600040101010101" pitchFamily="2" charset="-122"/>
            <a:ea typeface="华文细黑" panose="02010600040101010101" pitchFamily="2" charset="-122"/>
          </a:endParaRPr>
        </a:p>
      </dgm:t>
    </dgm:pt>
    <dgm:pt modelId="{C194F148-4348-496F-9760-FEC9831DBBC4}">
      <dgm:prSet custT="1"/>
      <dgm:spPr/>
      <dgm:t>
        <a:bodyPr/>
        <a:lstStyle/>
        <a:p>
          <a:r>
            <a:rPr lang="zh-CN" altLang="en-US" sz="2400" dirty="0">
              <a:latin typeface="华文细黑" panose="02010600040101010101" pitchFamily="2" charset="-122"/>
              <a:ea typeface="华文细黑" panose="02010600040101010101" pitchFamily="2" charset="-122"/>
            </a:rPr>
            <a:t>办学成效务实致用</a:t>
          </a:r>
        </a:p>
      </dgm:t>
    </dgm:pt>
    <dgm:pt modelId="{19A0C5AC-FA3A-4DAA-976E-0218E5ED4B93}" type="parTrans" cxnId="{9E83882D-33A4-45CB-A4E4-4CAD5E845267}">
      <dgm:prSet/>
      <dgm:spPr/>
      <dgm:t>
        <a:bodyPr/>
        <a:lstStyle/>
        <a:p>
          <a:endParaRPr lang="zh-CN" altLang="en-US" sz="2000">
            <a:latin typeface="华文细黑" panose="02010600040101010101" pitchFamily="2" charset="-122"/>
            <a:ea typeface="华文细黑" panose="02010600040101010101" pitchFamily="2" charset="-122"/>
          </a:endParaRPr>
        </a:p>
      </dgm:t>
    </dgm:pt>
    <dgm:pt modelId="{C95A4525-D267-41CB-B3BE-4B5382992301}" type="sibTrans" cxnId="{9E83882D-33A4-45CB-A4E4-4CAD5E845267}">
      <dgm:prSet/>
      <dgm:spPr/>
      <dgm:t>
        <a:bodyPr/>
        <a:lstStyle/>
        <a:p>
          <a:endParaRPr lang="zh-CN" altLang="en-US" sz="2000">
            <a:latin typeface="华文细黑" panose="02010600040101010101" pitchFamily="2" charset="-122"/>
            <a:ea typeface="华文细黑" panose="02010600040101010101" pitchFamily="2" charset="-122"/>
          </a:endParaRPr>
        </a:p>
      </dgm:t>
    </dgm:pt>
    <dgm:pt modelId="{61EE7280-B266-458E-9D4B-C08C8A765FB5}">
      <dgm:prSet custT="1"/>
      <dgm:spPr/>
      <dgm:t>
        <a:bodyPr/>
        <a:lstStyle/>
        <a:p>
          <a:r>
            <a:rPr lang="zh-CN" altLang="en-US" sz="2400" dirty="0">
              <a:latin typeface="华文细黑" panose="02010600040101010101" pitchFamily="2" charset="-122"/>
              <a:ea typeface="华文细黑" panose="02010600040101010101" pitchFamily="2" charset="-122"/>
            </a:rPr>
            <a:t>国际竞赛成果丰硕</a:t>
          </a:r>
        </a:p>
      </dgm:t>
    </dgm:pt>
    <dgm:pt modelId="{1392E924-0F5B-48C0-895A-A2E82C02CD36}" type="parTrans" cxnId="{0B9CE4E5-5111-48D4-9419-323784803615}">
      <dgm:prSet/>
      <dgm:spPr/>
      <dgm:t>
        <a:bodyPr/>
        <a:lstStyle/>
        <a:p>
          <a:endParaRPr lang="zh-CN" altLang="en-US" sz="2000">
            <a:latin typeface="华文细黑" panose="02010600040101010101" pitchFamily="2" charset="-122"/>
            <a:ea typeface="华文细黑" panose="02010600040101010101" pitchFamily="2" charset="-122"/>
          </a:endParaRPr>
        </a:p>
      </dgm:t>
    </dgm:pt>
    <dgm:pt modelId="{696CFD02-8C7C-4AF8-9664-7F5092C5F00C}" type="sibTrans" cxnId="{0B9CE4E5-5111-48D4-9419-323784803615}">
      <dgm:prSet/>
      <dgm:spPr/>
      <dgm:t>
        <a:bodyPr/>
        <a:lstStyle/>
        <a:p>
          <a:endParaRPr lang="zh-CN" altLang="en-US" sz="2000">
            <a:latin typeface="华文细黑" panose="02010600040101010101" pitchFamily="2" charset="-122"/>
            <a:ea typeface="华文细黑" panose="02010600040101010101" pitchFamily="2" charset="-122"/>
          </a:endParaRPr>
        </a:p>
      </dgm:t>
    </dgm:pt>
    <dgm:pt modelId="{A4F76C35-920A-454B-AF9A-7A9B3C42AA8F}" type="pres">
      <dgm:prSet presAssocID="{6B581FB3-FE93-40B2-99FA-5F55DD1931CE}" presName="diagram" presStyleCnt="0">
        <dgm:presLayoutVars>
          <dgm:chMax val="1"/>
          <dgm:dir/>
          <dgm:animLvl val="ctr"/>
          <dgm:resizeHandles val="exact"/>
        </dgm:presLayoutVars>
      </dgm:prSet>
      <dgm:spPr/>
    </dgm:pt>
    <dgm:pt modelId="{70743EC1-40A7-4014-BA1B-58D688C35168}" type="pres">
      <dgm:prSet presAssocID="{6B581FB3-FE93-40B2-99FA-5F55DD1931CE}" presName="matrix" presStyleCnt="0"/>
      <dgm:spPr/>
    </dgm:pt>
    <dgm:pt modelId="{9277173D-0980-43C7-9A7E-41CD6228814A}" type="pres">
      <dgm:prSet presAssocID="{6B581FB3-FE93-40B2-99FA-5F55DD1931CE}" presName="tile1" presStyleLbl="node1" presStyleIdx="0" presStyleCnt="4"/>
      <dgm:spPr/>
    </dgm:pt>
    <dgm:pt modelId="{296C5C0B-6F7D-48E6-AF74-B570F998F306}" type="pres">
      <dgm:prSet presAssocID="{6B581FB3-FE93-40B2-99FA-5F55DD1931CE}" presName="tile1text" presStyleLbl="node1" presStyleIdx="0" presStyleCnt="4">
        <dgm:presLayoutVars>
          <dgm:chMax val="0"/>
          <dgm:chPref val="0"/>
          <dgm:bulletEnabled val="1"/>
        </dgm:presLayoutVars>
      </dgm:prSet>
      <dgm:spPr/>
    </dgm:pt>
    <dgm:pt modelId="{CF8EA1C9-953C-4178-A977-D8E444130B57}" type="pres">
      <dgm:prSet presAssocID="{6B581FB3-FE93-40B2-99FA-5F55DD1931CE}" presName="tile2" presStyleLbl="node1" presStyleIdx="1" presStyleCnt="4"/>
      <dgm:spPr/>
    </dgm:pt>
    <dgm:pt modelId="{3C46D199-728B-45C8-B864-43719B22A073}" type="pres">
      <dgm:prSet presAssocID="{6B581FB3-FE93-40B2-99FA-5F55DD1931CE}" presName="tile2text" presStyleLbl="node1" presStyleIdx="1" presStyleCnt="4">
        <dgm:presLayoutVars>
          <dgm:chMax val="0"/>
          <dgm:chPref val="0"/>
          <dgm:bulletEnabled val="1"/>
        </dgm:presLayoutVars>
      </dgm:prSet>
      <dgm:spPr/>
    </dgm:pt>
    <dgm:pt modelId="{E1311E9E-BA8D-4AF4-B6BB-C0D795578D96}" type="pres">
      <dgm:prSet presAssocID="{6B581FB3-FE93-40B2-99FA-5F55DD1931CE}" presName="tile3" presStyleLbl="node1" presStyleIdx="2" presStyleCnt="4"/>
      <dgm:spPr/>
    </dgm:pt>
    <dgm:pt modelId="{3F922C05-CBF2-4C0D-B2EB-ADBC540DD1C6}" type="pres">
      <dgm:prSet presAssocID="{6B581FB3-FE93-40B2-99FA-5F55DD1931CE}" presName="tile3text" presStyleLbl="node1" presStyleIdx="2" presStyleCnt="4">
        <dgm:presLayoutVars>
          <dgm:chMax val="0"/>
          <dgm:chPref val="0"/>
          <dgm:bulletEnabled val="1"/>
        </dgm:presLayoutVars>
      </dgm:prSet>
      <dgm:spPr/>
    </dgm:pt>
    <dgm:pt modelId="{5E005968-5E61-496A-AE19-B7368BD91CE9}" type="pres">
      <dgm:prSet presAssocID="{6B581FB3-FE93-40B2-99FA-5F55DD1931CE}" presName="tile4" presStyleLbl="node1" presStyleIdx="3" presStyleCnt="4"/>
      <dgm:spPr/>
    </dgm:pt>
    <dgm:pt modelId="{E638FA37-1628-454A-B7DB-DAF62058EA2B}" type="pres">
      <dgm:prSet presAssocID="{6B581FB3-FE93-40B2-99FA-5F55DD1931CE}" presName="tile4text" presStyleLbl="node1" presStyleIdx="3" presStyleCnt="4">
        <dgm:presLayoutVars>
          <dgm:chMax val="0"/>
          <dgm:chPref val="0"/>
          <dgm:bulletEnabled val="1"/>
        </dgm:presLayoutVars>
      </dgm:prSet>
      <dgm:spPr/>
    </dgm:pt>
    <dgm:pt modelId="{CD3E2021-C518-493F-8113-A00E67987A59}" type="pres">
      <dgm:prSet presAssocID="{6B581FB3-FE93-40B2-99FA-5F55DD1931CE}" presName="centerTile" presStyleLbl="fgShp" presStyleIdx="0" presStyleCnt="1">
        <dgm:presLayoutVars>
          <dgm:chMax val="0"/>
          <dgm:chPref val="0"/>
        </dgm:presLayoutVars>
      </dgm:prSet>
      <dgm:spPr/>
    </dgm:pt>
  </dgm:ptLst>
  <dgm:cxnLst>
    <dgm:cxn modelId="{B20A0710-7B50-4F29-A029-9573E6B3B74D}" type="presOf" srcId="{6685124F-C02C-4F3A-9866-9E9D00A0DE7A}" destId="{CD3E2021-C518-493F-8113-A00E67987A59}" srcOrd="0" destOrd="0" presId="urn:microsoft.com/office/officeart/2005/8/layout/matrix1"/>
    <dgm:cxn modelId="{9E83882D-33A4-45CB-A4E4-4CAD5E845267}" srcId="{6685124F-C02C-4F3A-9866-9E9D00A0DE7A}" destId="{C194F148-4348-496F-9760-FEC9831DBBC4}" srcOrd="2" destOrd="0" parTransId="{19A0C5AC-FA3A-4DAA-976E-0218E5ED4B93}" sibTransId="{C95A4525-D267-41CB-B3BE-4B5382992301}"/>
    <dgm:cxn modelId="{AB36582E-1259-4434-8AE9-CF48829D58D3}" type="presOf" srcId="{742B2BE5-6CCF-47E4-A66A-ABBA79D162CB}" destId="{3C46D199-728B-45C8-B864-43719B22A073}" srcOrd="1" destOrd="0" presId="urn:microsoft.com/office/officeart/2005/8/layout/matrix1"/>
    <dgm:cxn modelId="{E537943C-9A46-4F56-A95E-AD9E0A65A387}" srcId="{6685124F-C02C-4F3A-9866-9E9D00A0DE7A}" destId="{742B2BE5-6CCF-47E4-A66A-ABBA79D162CB}" srcOrd="1" destOrd="0" parTransId="{E7332E69-A6C7-4737-B1AC-E13313FEED21}" sibTransId="{95966BB2-1253-4434-9309-25AC3A18943A}"/>
    <dgm:cxn modelId="{220E455F-B75F-43EB-8660-86A3EDC2BF36}" type="presOf" srcId="{96414537-9030-4935-B68D-6B87E1F7BDE8}" destId="{9277173D-0980-43C7-9A7E-41CD6228814A}" srcOrd="0" destOrd="0" presId="urn:microsoft.com/office/officeart/2005/8/layout/matrix1"/>
    <dgm:cxn modelId="{BA54CD60-9BB2-45BC-A0E2-8A681A9590E6}" type="presOf" srcId="{96414537-9030-4935-B68D-6B87E1F7BDE8}" destId="{296C5C0B-6F7D-48E6-AF74-B570F998F306}" srcOrd="1" destOrd="0" presId="urn:microsoft.com/office/officeart/2005/8/layout/matrix1"/>
    <dgm:cxn modelId="{37D23142-D78D-4FDD-B121-7B824658300B}" srcId="{6B581FB3-FE93-40B2-99FA-5F55DD1931CE}" destId="{6685124F-C02C-4F3A-9866-9E9D00A0DE7A}" srcOrd="0" destOrd="0" parTransId="{251FF709-F752-4823-8F90-A6BB7364548F}" sibTransId="{DBAA7573-75DE-469B-B800-9A1712FE1BF3}"/>
    <dgm:cxn modelId="{11FC4E43-CB29-48C1-B5DF-079660D2EA0C}" type="presOf" srcId="{61EE7280-B266-458E-9D4B-C08C8A765FB5}" destId="{E638FA37-1628-454A-B7DB-DAF62058EA2B}" srcOrd="1" destOrd="0" presId="urn:microsoft.com/office/officeart/2005/8/layout/matrix1"/>
    <dgm:cxn modelId="{BADD9C64-653E-4EE9-9A07-AEC1E928C617}" type="presOf" srcId="{C194F148-4348-496F-9760-FEC9831DBBC4}" destId="{3F922C05-CBF2-4C0D-B2EB-ADBC540DD1C6}" srcOrd="1" destOrd="0" presId="urn:microsoft.com/office/officeart/2005/8/layout/matrix1"/>
    <dgm:cxn modelId="{087ECD71-5EEB-4E81-AD06-48B6E50A7B95}" type="presOf" srcId="{6B581FB3-FE93-40B2-99FA-5F55DD1931CE}" destId="{A4F76C35-920A-454B-AF9A-7A9B3C42AA8F}" srcOrd="0" destOrd="0" presId="urn:microsoft.com/office/officeart/2005/8/layout/matrix1"/>
    <dgm:cxn modelId="{B8D1B97C-3406-4D9F-8991-A006A9535069}" srcId="{6685124F-C02C-4F3A-9866-9E9D00A0DE7A}" destId="{96414537-9030-4935-B68D-6B87E1F7BDE8}" srcOrd="0" destOrd="0" parTransId="{F3FFFB10-DF3D-47D7-AB34-1C26453E93FC}" sibTransId="{FDF2C9F8-977A-498A-B232-8527CBDA7282}"/>
    <dgm:cxn modelId="{277836B0-9960-4924-A41A-62457B1A27E0}" type="presOf" srcId="{742B2BE5-6CCF-47E4-A66A-ABBA79D162CB}" destId="{CF8EA1C9-953C-4178-A977-D8E444130B57}" srcOrd="0" destOrd="0" presId="urn:microsoft.com/office/officeart/2005/8/layout/matrix1"/>
    <dgm:cxn modelId="{BB67FED8-D8DF-408E-AD33-8B06EF957112}" type="presOf" srcId="{C194F148-4348-496F-9760-FEC9831DBBC4}" destId="{E1311E9E-BA8D-4AF4-B6BB-C0D795578D96}" srcOrd="0" destOrd="0" presId="urn:microsoft.com/office/officeart/2005/8/layout/matrix1"/>
    <dgm:cxn modelId="{C8A8BEE0-F67E-4335-A55E-7BB1F31F0C71}" type="presOf" srcId="{61EE7280-B266-458E-9D4B-C08C8A765FB5}" destId="{5E005968-5E61-496A-AE19-B7368BD91CE9}" srcOrd="0" destOrd="0" presId="urn:microsoft.com/office/officeart/2005/8/layout/matrix1"/>
    <dgm:cxn modelId="{0B9CE4E5-5111-48D4-9419-323784803615}" srcId="{6685124F-C02C-4F3A-9866-9E9D00A0DE7A}" destId="{61EE7280-B266-458E-9D4B-C08C8A765FB5}" srcOrd="3" destOrd="0" parTransId="{1392E924-0F5B-48C0-895A-A2E82C02CD36}" sibTransId="{696CFD02-8C7C-4AF8-9664-7F5092C5F00C}"/>
    <dgm:cxn modelId="{B5E4D6A3-D590-4700-A335-F62B8A0F5220}" type="presParOf" srcId="{A4F76C35-920A-454B-AF9A-7A9B3C42AA8F}" destId="{70743EC1-40A7-4014-BA1B-58D688C35168}" srcOrd="0" destOrd="0" presId="urn:microsoft.com/office/officeart/2005/8/layout/matrix1"/>
    <dgm:cxn modelId="{44C3E3EE-22A6-4179-88B6-F756810028C7}" type="presParOf" srcId="{70743EC1-40A7-4014-BA1B-58D688C35168}" destId="{9277173D-0980-43C7-9A7E-41CD6228814A}" srcOrd="0" destOrd="0" presId="urn:microsoft.com/office/officeart/2005/8/layout/matrix1"/>
    <dgm:cxn modelId="{E7FD1438-B886-443B-B7F4-EF3E9A26EA68}" type="presParOf" srcId="{70743EC1-40A7-4014-BA1B-58D688C35168}" destId="{296C5C0B-6F7D-48E6-AF74-B570F998F306}" srcOrd="1" destOrd="0" presId="urn:microsoft.com/office/officeart/2005/8/layout/matrix1"/>
    <dgm:cxn modelId="{40B94B34-FF7D-4EA6-BF1E-3D2021651999}" type="presParOf" srcId="{70743EC1-40A7-4014-BA1B-58D688C35168}" destId="{CF8EA1C9-953C-4178-A977-D8E444130B57}" srcOrd="2" destOrd="0" presId="urn:microsoft.com/office/officeart/2005/8/layout/matrix1"/>
    <dgm:cxn modelId="{9050E115-E702-433F-9233-EA7A7CBC0AD9}" type="presParOf" srcId="{70743EC1-40A7-4014-BA1B-58D688C35168}" destId="{3C46D199-728B-45C8-B864-43719B22A073}" srcOrd="3" destOrd="0" presId="urn:microsoft.com/office/officeart/2005/8/layout/matrix1"/>
    <dgm:cxn modelId="{FE59C41F-199E-4AD3-AC60-5FADFD0F4EAE}" type="presParOf" srcId="{70743EC1-40A7-4014-BA1B-58D688C35168}" destId="{E1311E9E-BA8D-4AF4-B6BB-C0D795578D96}" srcOrd="4" destOrd="0" presId="urn:microsoft.com/office/officeart/2005/8/layout/matrix1"/>
    <dgm:cxn modelId="{024498AD-C10A-4FD7-9184-E82AE8D030B8}" type="presParOf" srcId="{70743EC1-40A7-4014-BA1B-58D688C35168}" destId="{3F922C05-CBF2-4C0D-B2EB-ADBC540DD1C6}" srcOrd="5" destOrd="0" presId="urn:microsoft.com/office/officeart/2005/8/layout/matrix1"/>
    <dgm:cxn modelId="{519211BC-9173-4605-AB0D-A91DD732CBD6}" type="presParOf" srcId="{70743EC1-40A7-4014-BA1B-58D688C35168}" destId="{5E005968-5E61-496A-AE19-B7368BD91CE9}" srcOrd="6" destOrd="0" presId="urn:microsoft.com/office/officeart/2005/8/layout/matrix1"/>
    <dgm:cxn modelId="{E60022DE-F350-4EFC-B4B9-40A64BE67DBD}" type="presParOf" srcId="{70743EC1-40A7-4014-BA1B-58D688C35168}" destId="{E638FA37-1628-454A-B7DB-DAF62058EA2B}" srcOrd="7" destOrd="0" presId="urn:microsoft.com/office/officeart/2005/8/layout/matrix1"/>
    <dgm:cxn modelId="{A4F3BE76-C05B-42B2-95EA-FD5234A4F93B}" type="presParOf" srcId="{A4F76C35-920A-454B-AF9A-7A9B3C42AA8F}" destId="{CD3E2021-C518-493F-8113-A00E67987A5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7173D-0980-43C7-9A7E-41CD6228814A}">
      <dsp:nvSpPr>
        <dsp:cNvPr id="0" name=""/>
        <dsp:cNvSpPr/>
      </dsp:nvSpPr>
      <dsp:spPr>
        <a:xfrm rot="16200000">
          <a:off x="741654" y="-741654"/>
          <a:ext cx="2208138" cy="3691447"/>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细黑" panose="02010600040101010101" pitchFamily="2" charset="-122"/>
              <a:ea typeface="华文细黑" panose="02010600040101010101" pitchFamily="2" charset="-122"/>
            </a:rPr>
            <a:t>学制类科多元适性</a:t>
          </a:r>
        </a:p>
      </dsp:txBody>
      <dsp:txXfrm rot="5400000">
        <a:off x="0" y="0"/>
        <a:ext cx="3691447" cy="1656103"/>
      </dsp:txXfrm>
    </dsp:sp>
    <dsp:sp modelId="{CF8EA1C9-953C-4178-A977-D8E444130B57}">
      <dsp:nvSpPr>
        <dsp:cNvPr id="0" name=""/>
        <dsp:cNvSpPr/>
      </dsp:nvSpPr>
      <dsp:spPr>
        <a:xfrm>
          <a:off x="3691447" y="0"/>
          <a:ext cx="3691447" cy="220813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细黑" panose="02010600040101010101" pitchFamily="2" charset="-122"/>
              <a:ea typeface="华文细黑" panose="02010600040101010101" pitchFamily="2" charset="-122"/>
            </a:rPr>
            <a:t>产学合作效能卓著</a:t>
          </a:r>
        </a:p>
      </dsp:txBody>
      <dsp:txXfrm>
        <a:off x="3691447" y="0"/>
        <a:ext cx="3691447" cy="1656103"/>
      </dsp:txXfrm>
    </dsp:sp>
    <dsp:sp modelId="{E1311E9E-BA8D-4AF4-B6BB-C0D795578D96}">
      <dsp:nvSpPr>
        <dsp:cNvPr id="0" name=""/>
        <dsp:cNvSpPr/>
      </dsp:nvSpPr>
      <dsp:spPr>
        <a:xfrm rot="10800000">
          <a:off x="0" y="2208138"/>
          <a:ext cx="3691447" cy="2208138"/>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细黑" panose="02010600040101010101" pitchFamily="2" charset="-122"/>
              <a:ea typeface="华文细黑" panose="02010600040101010101" pitchFamily="2" charset="-122"/>
            </a:rPr>
            <a:t>办学成效务实致用</a:t>
          </a:r>
        </a:p>
      </dsp:txBody>
      <dsp:txXfrm rot="10800000">
        <a:off x="0" y="2760172"/>
        <a:ext cx="3691447" cy="1656103"/>
      </dsp:txXfrm>
    </dsp:sp>
    <dsp:sp modelId="{5E005968-5E61-496A-AE19-B7368BD91CE9}">
      <dsp:nvSpPr>
        <dsp:cNvPr id="0" name=""/>
        <dsp:cNvSpPr/>
      </dsp:nvSpPr>
      <dsp:spPr>
        <a:xfrm rot="5400000">
          <a:off x="4433102" y="1466483"/>
          <a:ext cx="2208138" cy="3691447"/>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华文细黑" panose="02010600040101010101" pitchFamily="2" charset="-122"/>
              <a:ea typeface="华文细黑" panose="02010600040101010101" pitchFamily="2" charset="-122"/>
            </a:rPr>
            <a:t>国际竞赛成果丰硕</a:t>
          </a:r>
        </a:p>
      </dsp:txBody>
      <dsp:txXfrm rot="-5400000">
        <a:off x="3691447" y="2760172"/>
        <a:ext cx="3691447" cy="1656103"/>
      </dsp:txXfrm>
    </dsp:sp>
    <dsp:sp modelId="{CD3E2021-C518-493F-8113-A00E67987A59}">
      <dsp:nvSpPr>
        <dsp:cNvPr id="0" name=""/>
        <dsp:cNvSpPr/>
      </dsp:nvSpPr>
      <dsp:spPr>
        <a:xfrm>
          <a:off x="2584013" y="1656103"/>
          <a:ext cx="2214868" cy="1104069"/>
        </a:xfrm>
        <a:prstGeom prst="roundRect">
          <a:avLst/>
        </a:prstGeom>
        <a:solidFill>
          <a:schemeClr val="accent5">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solidFill>
                <a:schemeClr val="tx1"/>
              </a:solidFill>
              <a:latin typeface="华文细黑" panose="02010600040101010101" pitchFamily="2" charset="-122"/>
              <a:ea typeface="华文细黑" panose="02010600040101010101" pitchFamily="2" charset="-122"/>
            </a:rPr>
            <a:t>体系完整制度健全</a:t>
          </a:r>
        </a:p>
      </dsp:txBody>
      <dsp:txXfrm>
        <a:off x="2637909" y="1709999"/>
        <a:ext cx="2107076" cy="99627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6BF054B7-1239-4530-892A-D0794AF397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BDE301F5-0DDC-4E3D-96F4-053B05304C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48F43E-739A-4E88-B92F-CEAF637C95C0}" type="datetimeFigureOut">
              <a:rPr lang="zh-CN" altLang="en-US" smtClean="0"/>
              <a:t>2019/12/26</a:t>
            </a:fld>
            <a:endParaRPr lang="zh-CN" altLang="en-US"/>
          </a:p>
        </p:txBody>
      </p:sp>
      <p:sp>
        <p:nvSpPr>
          <p:cNvPr id="4" name="页脚占位符 3">
            <a:extLst>
              <a:ext uri="{FF2B5EF4-FFF2-40B4-BE49-F238E27FC236}">
                <a16:creationId xmlns:a16="http://schemas.microsoft.com/office/drawing/2014/main" id="{13E74B5D-8F82-4B56-9BE9-C9E9EBE7F4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67428D3-CC85-4DA5-8D7B-DA03B597E2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D96845-F820-44DD-BCD9-F11D2F880A49}" type="slidenum">
              <a:rPr lang="zh-CN" altLang="en-US" smtClean="0"/>
              <a:t>‹#›</a:t>
            </a:fld>
            <a:endParaRPr lang="zh-CN" altLang="en-US"/>
          </a:p>
        </p:txBody>
      </p:sp>
    </p:spTree>
    <p:extLst>
      <p:ext uri="{BB962C8B-B14F-4D97-AF65-F5344CB8AC3E}">
        <p14:creationId xmlns:p14="http://schemas.microsoft.com/office/powerpoint/2010/main" val="1936612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621E4-CDEE-4CFF-92A2-DACE190EC8A8}" type="datetimeFigureOut">
              <a:rPr lang="zh-CN" altLang="en-US" smtClean="0"/>
              <a:t>2019/12/26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A3095-38BF-40F1-B77A-03FC0AB9D363}" type="slidenum">
              <a:rPr lang="zh-CN" altLang="en-US" smtClean="0"/>
              <a:t>‹#›</a:t>
            </a:fld>
            <a:endParaRPr lang="zh-CN" altLang="en-US"/>
          </a:p>
        </p:txBody>
      </p:sp>
    </p:spTree>
    <p:extLst>
      <p:ext uri="{BB962C8B-B14F-4D97-AF65-F5344CB8AC3E}">
        <p14:creationId xmlns:p14="http://schemas.microsoft.com/office/powerpoint/2010/main" val="195184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27619-08F4-4E30-92E5-E2E88BF2AE5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A2128A6-F6A1-4F72-82AE-302F821E0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7BDEA54-81A8-4EC3-A1FA-6566193CB7D9}"/>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5" name="页脚占位符 4">
            <a:extLst>
              <a:ext uri="{FF2B5EF4-FFF2-40B4-BE49-F238E27FC236}">
                <a16:creationId xmlns:a16="http://schemas.microsoft.com/office/drawing/2014/main" id="{FA6D0798-5EE3-4BC4-B419-9E9A4943CE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C926B-1A27-4CCA-9217-0F515CD3B6B1}"/>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86958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2EF837-3EE4-40AC-BC52-11674F05F335}"/>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E465671-3A0D-4E21-8EB4-48EB1D1117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BECB757-EF4F-4E7C-BE36-8B5DF5991F0E}"/>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69FA225-41CA-4F09-9483-BD3C6F240C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D001BFB-C82D-4F51-9E86-A461ABC8DD2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3FB69C1-50B3-44FD-9D7C-36F634DFCFDD}"/>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8" name="页脚占位符 7">
            <a:extLst>
              <a:ext uri="{FF2B5EF4-FFF2-40B4-BE49-F238E27FC236}">
                <a16:creationId xmlns:a16="http://schemas.microsoft.com/office/drawing/2014/main" id="{FCFDF3BD-2D67-4703-94A6-D9ED444686CC}"/>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3CDE5925-5D82-46A9-96E9-F603ADDDE08E}"/>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520399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A4A4AB-7ED3-46F5-A601-CE78042C945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5C135D-E245-439E-BC16-30EB62B3514C}"/>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4" name="页脚占位符 3">
            <a:extLst>
              <a:ext uri="{FF2B5EF4-FFF2-40B4-BE49-F238E27FC236}">
                <a16:creationId xmlns:a16="http://schemas.microsoft.com/office/drawing/2014/main" id="{81CEA048-7DF3-4143-B58D-9B7B9554E9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BE32C2A-02AB-42C4-9215-965CF9C4BC8B}"/>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15604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97974BC-03A6-4B70-A66B-B95E67AC73B7}"/>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3" name="页脚占位符 2">
            <a:extLst>
              <a:ext uri="{FF2B5EF4-FFF2-40B4-BE49-F238E27FC236}">
                <a16:creationId xmlns:a16="http://schemas.microsoft.com/office/drawing/2014/main" id="{A0540498-6467-48CE-9BC6-5F0E9A2AA7E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E1C521-9242-4171-9350-1B137FF125A5}"/>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601601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1A0409-A122-49D1-96CF-661B92D2D61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B036E82-4571-4904-A3CB-E40F7E793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B4B6A93-3779-4634-A30E-50009C4528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0928821-2DE6-4C04-9501-1FE63CCBFED0}"/>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6" name="页脚占位符 5">
            <a:extLst>
              <a:ext uri="{FF2B5EF4-FFF2-40B4-BE49-F238E27FC236}">
                <a16:creationId xmlns:a16="http://schemas.microsoft.com/office/drawing/2014/main" id="{84BF95F6-311F-4978-9C3C-5134BB1CD5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33B882-1CDD-4248-ACC7-241A5DEB64DE}"/>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73407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4FDE6EE-2286-4EE5-ADF1-3DEFBB18D8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B30B060-E5E3-4875-B3AC-DE5C988E0C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F83E8C2-5978-4625-B0B2-39E157913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2FE722D-6211-4296-B309-F722E67E3D9E}"/>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6" name="页脚占位符 5">
            <a:extLst>
              <a:ext uri="{FF2B5EF4-FFF2-40B4-BE49-F238E27FC236}">
                <a16:creationId xmlns:a16="http://schemas.microsoft.com/office/drawing/2014/main" id="{9510B858-86F1-413A-AA57-1617725F121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FEAC7B9-E09F-4AC8-AED3-1485155C7BC6}"/>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460846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8E1645-55EB-44E9-B014-BD1E9776D82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BAB57AF-B8D6-4C4B-9FE3-164A4352254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911780-17B3-4CF3-BA7B-8E57DE9BE7EA}"/>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5" name="页脚占位符 4">
            <a:extLst>
              <a:ext uri="{FF2B5EF4-FFF2-40B4-BE49-F238E27FC236}">
                <a16:creationId xmlns:a16="http://schemas.microsoft.com/office/drawing/2014/main" id="{6614174D-420C-4A90-A8C5-1F3C46A8A0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2611022-4E35-4B87-A8E4-07E59A51165C}"/>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4837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7210C56-4847-49F8-A60C-1AE6D2ADBF2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8EF7985-817D-4CE6-B4A6-B1FCD753275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509C148-3AAA-45B1-996A-79F498DF99FA}"/>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5" name="页脚占位符 4">
            <a:extLst>
              <a:ext uri="{FF2B5EF4-FFF2-40B4-BE49-F238E27FC236}">
                <a16:creationId xmlns:a16="http://schemas.microsoft.com/office/drawing/2014/main" id="{EBB32B3A-7DE2-4A6D-A91C-72F3B9D623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99F0BC1-D6ED-4336-8BE9-01E1C3210A76}"/>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215068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6D3D5D52-F251-422C-852B-F118587A07B1}"/>
              </a:ext>
            </a:extLst>
          </p:cNvPr>
          <p:cNvSpPr/>
          <p:nvPr/>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028159FC-E5D0-4D08-82C8-4E26DCDC191E}"/>
              </a:ext>
            </a:extLst>
          </p:cNvPr>
          <p:cNvSpPr>
            <a:spLocks noGrp="1"/>
          </p:cNvSpPr>
          <p:nvPr>
            <p:ph type="ctrTitle"/>
          </p:nvPr>
        </p:nvSpPr>
        <p:spPr>
          <a:xfrm>
            <a:off x="1524000" y="1122363"/>
            <a:ext cx="9144000" cy="2387600"/>
          </a:xfrm>
        </p:spPr>
        <p:txBody>
          <a:bodyPr anchor="b"/>
          <a:lstStyle>
            <a:lvl1pPr algn="ctr">
              <a:defRPr sz="6000" spc="600">
                <a:solidFill>
                  <a:srgbClr val="007573"/>
                </a:solidFill>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13" name="副标题 2">
            <a:extLst>
              <a:ext uri="{FF2B5EF4-FFF2-40B4-BE49-F238E27FC236}">
                <a16:creationId xmlns:a16="http://schemas.microsoft.com/office/drawing/2014/main" id="{CB7B02FC-99D7-4B82-98C5-0D24C5A5D188}"/>
              </a:ext>
            </a:extLst>
          </p:cNvPr>
          <p:cNvSpPr>
            <a:spLocks noGrp="1"/>
          </p:cNvSpPr>
          <p:nvPr>
            <p:ph type="subTitle" idx="1"/>
          </p:nvPr>
        </p:nvSpPr>
        <p:spPr>
          <a:xfrm>
            <a:off x="1524000" y="3871912"/>
            <a:ext cx="9144000" cy="1385887"/>
          </a:xfrm>
        </p:spPr>
        <p:txBody>
          <a:bodyPr>
            <a:normAutofit/>
          </a:bodyPr>
          <a:lstStyle>
            <a:lvl1pPr marL="0" indent="0" algn="ctr">
              <a:buNone/>
              <a:defRPr sz="3600" spc="300">
                <a:latin typeface="华文细黑" panose="02010600040101010101" pitchFamily="2" charset="-122"/>
                <a:ea typeface="华文细黑" panose="02010600040101010101" pitchFamily="2"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pic>
        <p:nvPicPr>
          <p:cNvPr id="16" name="Picture 6" descr="國立雲林科技大學YunTech">
            <a:extLst>
              <a:ext uri="{FF2B5EF4-FFF2-40B4-BE49-F238E27FC236}">
                <a16:creationId xmlns:a16="http://schemas.microsoft.com/office/drawing/2014/main" id="{770D348E-BF00-4A2D-A6A1-F6DDA43EB3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连接符 21">
            <a:extLst>
              <a:ext uri="{FF2B5EF4-FFF2-40B4-BE49-F238E27FC236}">
                <a16:creationId xmlns:a16="http://schemas.microsoft.com/office/drawing/2014/main" id="{09A20102-73D0-43CD-9D9F-23D5F33AB904}"/>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23" name="Picture 6" descr="國立雲林科技大學YunTech">
            <a:extLst>
              <a:ext uri="{FF2B5EF4-FFF2-40B4-BE49-F238E27FC236}">
                <a16:creationId xmlns:a16="http://schemas.microsoft.com/office/drawing/2014/main" id="{3E5145B7-B644-4E44-9F17-023CF7264B05}"/>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73952"/>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24" name="椭圆 23">
            <a:extLst>
              <a:ext uri="{FF2B5EF4-FFF2-40B4-BE49-F238E27FC236}">
                <a16:creationId xmlns:a16="http://schemas.microsoft.com/office/drawing/2014/main" id="{A7C395DB-5A27-4828-B7EC-4A71F115C0AF}"/>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9063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672080" y="145044"/>
            <a:ext cx="5770881" cy="5366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壹、台湾技术职业教育发展过程与时代背景</a:t>
            </a:r>
          </a:p>
        </p:txBody>
      </p:sp>
      <p:sp>
        <p:nvSpPr>
          <p:cNvPr id="12" name="内容占位符 2">
            <a:extLst>
              <a:ext uri="{FF2B5EF4-FFF2-40B4-BE49-F238E27FC236}">
                <a16:creationId xmlns:a16="http://schemas.microsoft.com/office/drawing/2014/main" id="{D93F21CD-5144-488A-8680-DA65DE4E6396}"/>
              </a:ext>
            </a:extLst>
          </p:cNvPr>
          <p:cNvSpPr>
            <a:spLocks noGrp="1"/>
          </p:cNvSpPr>
          <p:nvPr>
            <p:ph idx="13"/>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sp>
        <p:nvSpPr>
          <p:cNvPr id="26" name="矩形 25">
            <a:extLst>
              <a:ext uri="{FF2B5EF4-FFF2-40B4-BE49-F238E27FC236}">
                <a16:creationId xmlns:a16="http://schemas.microsoft.com/office/drawing/2014/main" id="{E56DC78E-E1F5-4343-8860-B34069601B86}"/>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Picture 6" descr="國立雲林科技大學YunTech">
            <a:extLst>
              <a:ext uri="{FF2B5EF4-FFF2-40B4-BE49-F238E27FC236}">
                <a16:creationId xmlns:a16="http://schemas.microsoft.com/office/drawing/2014/main" id="{D2B3B827-F55A-4622-8B27-F0533591E6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接连接符 27">
            <a:extLst>
              <a:ext uri="{FF2B5EF4-FFF2-40B4-BE49-F238E27FC236}">
                <a16:creationId xmlns:a16="http://schemas.microsoft.com/office/drawing/2014/main" id="{4B9E924E-4658-48B4-8175-C0A40D62FEEB}"/>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29" name="Picture 6" descr="國立雲林科技大學YunTech">
            <a:extLst>
              <a:ext uri="{FF2B5EF4-FFF2-40B4-BE49-F238E27FC236}">
                <a16:creationId xmlns:a16="http://schemas.microsoft.com/office/drawing/2014/main" id="{6F3D77E2-9B80-4629-BD17-30D22BBC7605}"/>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73952"/>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3" name="椭圆 2">
            <a:extLst>
              <a:ext uri="{FF2B5EF4-FFF2-40B4-BE49-F238E27FC236}">
                <a16:creationId xmlns:a16="http://schemas.microsoft.com/office/drawing/2014/main" id="{CAB431BA-A3D0-422F-BC6E-8E54D306245E}"/>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6512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710497" y="188073"/>
            <a:ext cx="4978402" cy="414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贰、台湾技术职业教育的规划与特色</a:t>
            </a:r>
          </a:p>
        </p:txBody>
      </p:sp>
      <p:sp>
        <p:nvSpPr>
          <p:cNvPr id="9" name="内容占位符 2">
            <a:extLst>
              <a:ext uri="{FF2B5EF4-FFF2-40B4-BE49-F238E27FC236}">
                <a16:creationId xmlns:a16="http://schemas.microsoft.com/office/drawing/2014/main" id="{435B6DB1-4A44-4E7D-8FA9-8CA24B461136}"/>
              </a:ext>
            </a:extLst>
          </p:cNvPr>
          <p:cNvSpPr>
            <a:spLocks noGrp="1"/>
          </p:cNvSpPr>
          <p:nvPr>
            <p:ph idx="14"/>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sp>
        <p:nvSpPr>
          <p:cNvPr id="17" name="矩形 16">
            <a:extLst>
              <a:ext uri="{FF2B5EF4-FFF2-40B4-BE49-F238E27FC236}">
                <a16:creationId xmlns:a16="http://schemas.microsoft.com/office/drawing/2014/main" id="{2785098C-314D-4C54-926D-989003455A52}"/>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6" descr="國立雲林科技大學YunTech">
            <a:extLst>
              <a:ext uri="{FF2B5EF4-FFF2-40B4-BE49-F238E27FC236}">
                <a16:creationId xmlns:a16="http://schemas.microsoft.com/office/drawing/2014/main" id="{FFC0C662-201F-4793-A481-6A559A5433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國立雲林科技大學YunTech">
            <a:extLst>
              <a:ext uri="{FF2B5EF4-FFF2-40B4-BE49-F238E27FC236}">
                <a16:creationId xmlns:a16="http://schemas.microsoft.com/office/drawing/2014/main" id="{20D77632-0751-40D8-95FA-4279169FB3E6}"/>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60690"/>
            <a:ext cx="2224049" cy="488688"/>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a:extLst>
              <a:ext uri="{FF2B5EF4-FFF2-40B4-BE49-F238E27FC236}">
                <a16:creationId xmlns:a16="http://schemas.microsoft.com/office/drawing/2014/main" id="{F0BD537B-E17A-4459-96DF-0B998685A560}"/>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sp>
        <p:nvSpPr>
          <p:cNvPr id="22" name="椭圆 21">
            <a:extLst>
              <a:ext uri="{FF2B5EF4-FFF2-40B4-BE49-F238E27FC236}">
                <a16:creationId xmlns:a16="http://schemas.microsoft.com/office/drawing/2014/main" id="{8A3015CD-9439-4AFF-8FDC-35FB06341FF1}"/>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666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651918" y="192192"/>
            <a:ext cx="7461705" cy="4549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叁、教师教学能力的提升与挑战</a:t>
            </a:r>
          </a:p>
        </p:txBody>
      </p:sp>
      <p:sp>
        <p:nvSpPr>
          <p:cNvPr id="9" name="内容占位符 2">
            <a:extLst>
              <a:ext uri="{FF2B5EF4-FFF2-40B4-BE49-F238E27FC236}">
                <a16:creationId xmlns:a16="http://schemas.microsoft.com/office/drawing/2014/main" id="{742724FF-5C28-449C-95DF-6EBB411FC14C}"/>
              </a:ext>
            </a:extLst>
          </p:cNvPr>
          <p:cNvSpPr>
            <a:spLocks noGrp="1"/>
          </p:cNvSpPr>
          <p:nvPr>
            <p:ph idx="13"/>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sp>
        <p:nvSpPr>
          <p:cNvPr id="17" name="矩形 16">
            <a:extLst>
              <a:ext uri="{FF2B5EF4-FFF2-40B4-BE49-F238E27FC236}">
                <a16:creationId xmlns:a16="http://schemas.microsoft.com/office/drawing/2014/main" id="{AA142A5C-068C-4C03-974E-56463A6B141A}"/>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6" descr="國立雲林科技大學YunTech">
            <a:extLst>
              <a:ext uri="{FF2B5EF4-FFF2-40B4-BE49-F238E27FC236}">
                <a16:creationId xmlns:a16="http://schemas.microsoft.com/office/drawing/2014/main" id="{86F639A0-2ACC-4464-B93F-FB2A8FAD46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a:extLst>
              <a:ext uri="{FF2B5EF4-FFF2-40B4-BE49-F238E27FC236}">
                <a16:creationId xmlns:a16="http://schemas.microsoft.com/office/drawing/2014/main" id="{8614B879-6C1C-4E2C-A150-EC5DA8FDFDF3}"/>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21" name="Picture 6" descr="國立雲林科技大學YunTech">
            <a:extLst>
              <a:ext uri="{FF2B5EF4-FFF2-40B4-BE49-F238E27FC236}">
                <a16:creationId xmlns:a16="http://schemas.microsoft.com/office/drawing/2014/main" id="{2D4461E8-CBAB-4E55-8965-000F8A777BD1}"/>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60690"/>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a:extLst>
              <a:ext uri="{FF2B5EF4-FFF2-40B4-BE49-F238E27FC236}">
                <a16:creationId xmlns:a16="http://schemas.microsoft.com/office/drawing/2014/main" id="{134E4C27-87C1-46D5-9839-73B40E7618C9}"/>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9155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710497" y="208329"/>
            <a:ext cx="9367124" cy="4201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肆、学生学习的过程与挑战</a:t>
            </a:r>
          </a:p>
        </p:txBody>
      </p:sp>
      <p:sp>
        <p:nvSpPr>
          <p:cNvPr id="9" name="内容占位符 2">
            <a:extLst>
              <a:ext uri="{FF2B5EF4-FFF2-40B4-BE49-F238E27FC236}">
                <a16:creationId xmlns:a16="http://schemas.microsoft.com/office/drawing/2014/main" id="{7E01719B-A8BA-4D84-B3CD-DEA45AB48160}"/>
              </a:ext>
            </a:extLst>
          </p:cNvPr>
          <p:cNvSpPr>
            <a:spLocks noGrp="1"/>
          </p:cNvSpPr>
          <p:nvPr>
            <p:ph idx="13"/>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sp>
        <p:nvSpPr>
          <p:cNvPr id="20" name="矩形 19">
            <a:extLst>
              <a:ext uri="{FF2B5EF4-FFF2-40B4-BE49-F238E27FC236}">
                <a16:creationId xmlns:a16="http://schemas.microsoft.com/office/drawing/2014/main" id="{E1A0F871-91DD-4DD3-9EDC-07100BEAC9CE}"/>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Picture 6" descr="國立雲林科技大學YunTech">
            <a:extLst>
              <a:ext uri="{FF2B5EF4-FFF2-40B4-BE49-F238E27FC236}">
                <a16:creationId xmlns:a16="http://schemas.microsoft.com/office/drawing/2014/main" id="{FCD55FC9-B261-4D45-99C6-7B8C509DDB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a:extLst>
              <a:ext uri="{FF2B5EF4-FFF2-40B4-BE49-F238E27FC236}">
                <a16:creationId xmlns:a16="http://schemas.microsoft.com/office/drawing/2014/main" id="{F3110106-33E6-473B-B2EA-B422BC2D902E}"/>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24" name="Picture 6" descr="國立雲林科技大學YunTech">
            <a:extLst>
              <a:ext uri="{FF2B5EF4-FFF2-40B4-BE49-F238E27FC236}">
                <a16:creationId xmlns:a16="http://schemas.microsoft.com/office/drawing/2014/main" id="{E2FC5249-2952-4FEA-A99C-4EA937E71BB7}"/>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60690"/>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25" name="椭圆 24">
            <a:extLst>
              <a:ext uri="{FF2B5EF4-FFF2-40B4-BE49-F238E27FC236}">
                <a16:creationId xmlns:a16="http://schemas.microsoft.com/office/drawing/2014/main" id="{90B4E506-D114-4A25-9AF7-3E664AD7CDD5}"/>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910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672080" y="180169"/>
            <a:ext cx="9560166" cy="471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伍、产、官、学三方合作的模式与启动</a:t>
            </a:r>
          </a:p>
        </p:txBody>
      </p:sp>
      <p:sp>
        <p:nvSpPr>
          <p:cNvPr id="9" name="内容占位符 2">
            <a:extLst>
              <a:ext uri="{FF2B5EF4-FFF2-40B4-BE49-F238E27FC236}">
                <a16:creationId xmlns:a16="http://schemas.microsoft.com/office/drawing/2014/main" id="{8B8254C9-5AD5-429A-BF57-C6D6596955FF}"/>
              </a:ext>
            </a:extLst>
          </p:cNvPr>
          <p:cNvSpPr>
            <a:spLocks noGrp="1"/>
          </p:cNvSpPr>
          <p:nvPr>
            <p:ph idx="13"/>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sp>
        <p:nvSpPr>
          <p:cNvPr id="17" name="矩形 16">
            <a:extLst>
              <a:ext uri="{FF2B5EF4-FFF2-40B4-BE49-F238E27FC236}">
                <a16:creationId xmlns:a16="http://schemas.microsoft.com/office/drawing/2014/main" id="{2E51B79C-96FF-4095-A8B4-064F850B4F03}"/>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6" descr="國立雲林科技大學YunTech">
            <a:extLst>
              <a:ext uri="{FF2B5EF4-FFF2-40B4-BE49-F238E27FC236}">
                <a16:creationId xmlns:a16="http://schemas.microsoft.com/office/drawing/2014/main" id="{3EB46612-1B3D-47A3-AC5E-7C87C5AA7F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直接连接符 19">
            <a:extLst>
              <a:ext uri="{FF2B5EF4-FFF2-40B4-BE49-F238E27FC236}">
                <a16:creationId xmlns:a16="http://schemas.microsoft.com/office/drawing/2014/main" id="{23A5EF9D-98D7-42A4-8411-9B9C8522E595}"/>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21" name="Picture 6" descr="國立雲林科技大學YunTech">
            <a:extLst>
              <a:ext uri="{FF2B5EF4-FFF2-40B4-BE49-F238E27FC236}">
                <a16:creationId xmlns:a16="http://schemas.microsoft.com/office/drawing/2014/main" id="{B60A0E1C-7566-4A39-B2C8-71F8E6A49BBA}"/>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60690"/>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a:extLst>
              <a:ext uri="{FF2B5EF4-FFF2-40B4-BE49-F238E27FC236}">
                <a16:creationId xmlns:a16="http://schemas.microsoft.com/office/drawing/2014/main" id="{AAABD916-EBAB-4C09-8B4D-AC77BE60D1EB}"/>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9162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11" name="标题 1">
            <a:extLst>
              <a:ext uri="{FF2B5EF4-FFF2-40B4-BE49-F238E27FC236}">
                <a16:creationId xmlns:a16="http://schemas.microsoft.com/office/drawing/2014/main" id="{8F3788A1-7C6C-4F40-AEE0-E16497261739}"/>
              </a:ext>
            </a:extLst>
          </p:cNvPr>
          <p:cNvSpPr txBox="1">
            <a:spLocks/>
          </p:cNvSpPr>
          <p:nvPr userDrawn="1"/>
        </p:nvSpPr>
        <p:spPr>
          <a:xfrm>
            <a:off x="2672080" y="169125"/>
            <a:ext cx="6278881" cy="471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000" spc="300" dirty="0">
                <a:solidFill>
                  <a:srgbClr val="007573"/>
                </a:solidFill>
                <a:latin typeface="黑体" panose="02010609060101010101" pitchFamily="49" charset="-122"/>
                <a:ea typeface="黑体" panose="02010609060101010101" pitchFamily="49" charset="-122"/>
              </a:rPr>
              <a:t>陆、结语与未来展望</a:t>
            </a:r>
          </a:p>
        </p:txBody>
      </p:sp>
      <p:sp>
        <p:nvSpPr>
          <p:cNvPr id="9" name="内容占位符 2">
            <a:extLst>
              <a:ext uri="{FF2B5EF4-FFF2-40B4-BE49-F238E27FC236}">
                <a16:creationId xmlns:a16="http://schemas.microsoft.com/office/drawing/2014/main" id="{53CE7229-7E2B-4AFA-B9A3-D02C1632BDEE}"/>
              </a:ext>
            </a:extLst>
          </p:cNvPr>
          <p:cNvSpPr>
            <a:spLocks noGrp="1"/>
          </p:cNvSpPr>
          <p:nvPr>
            <p:ph idx="13"/>
          </p:nvPr>
        </p:nvSpPr>
        <p:spPr>
          <a:xfrm>
            <a:off x="1450975" y="969879"/>
            <a:ext cx="9251769" cy="5076650"/>
          </a:xfrm>
        </p:spPr>
        <p:txBody>
          <a:bodyPr>
            <a:normAutofit fontScale="92500" lnSpcReduction="10000"/>
          </a:bodyPr>
          <a:lstStyle/>
          <a:p>
            <a:pPr marL="0" indent="0">
              <a:lnSpc>
                <a:spcPct val="150000"/>
              </a:lnSpc>
              <a:buNone/>
            </a:pPr>
            <a:endParaRPr lang="en-US" altLang="zh-CN" sz="1700" spc="300" dirty="0">
              <a:solidFill>
                <a:schemeClr val="tx1">
                  <a:lumMod val="65000"/>
                  <a:lumOff val="35000"/>
                </a:schemeClr>
              </a:solidFill>
            </a:endParaRPr>
          </a:p>
        </p:txBody>
      </p:sp>
      <p:cxnSp>
        <p:nvCxnSpPr>
          <p:cNvPr id="16" name="直接连接符 15">
            <a:extLst>
              <a:ext uri="{FF2B5EF4-FFF2-40B4-BE49-F238E27FC236}">
                <a16:creationId xmlns:a16="http://schemas.microsoft.com/office/drawing/2014/main" id="{85D5302A-5B7C-4722-BA4B-3E9E7CD10136}"/>
              </a:ext>
            </a:extLst>
          </p:cNvPr>
          <p:cNvCxnSpPr>
            <a:cxnSpLocks/>
          </p:cNvCxnSpPr>
          <p:nvPr userDrawn="1"/>
        </p:nvCxnSpPr>
        <p:spPr>
          <a:xfrm flipH="1">
            <a:off x="2672080" y="593160"/>
            <a:ext cx="9034661"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sp>
        <p:nvSpPr>
          <p:cNvPr id="17" name="矩形 16">
            <a:extLst>
              <a:ext uri="{FF2B5EF4-FFF2-40B4-BE49-F238E27FC236}">
                <a16:creationId xmlns:a16="http://schemas.microsoft.com/office/drawing/2014/main" id="{B7E381E6-D09C-4AD0-B38C-900EF0A36E7B}"/>
              </a:ext>
            </a:extLst>
          </p:cNvPr>
          <p:cNvSpPr/>
          <p:nvPr userDrawn="1"/>
        </p:nvSpPr>
        <p:spPr>
          <a:xfrm>
            <a:off x="0" y="6369311"/>
            <a:ext cx="12192000"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Picture 6" descr="國立雲林科技大學YunTech">
            <a:extLst>
              <a:ext uri="{FF2B5EF4-FFF2-40B4-BE49-F238E27FC236}">
                <a16:creationId xmlns:a16="http://schemas.microsoft.com/office/drawing/2014/main" id="{2A8E026E-7D25-4DC5-9CA5-85C0D4BE79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90990" y="6399286"/>
            <a:ext cx="4108955"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國立雲林科技大學YunTech">
            <a:extLst>
              <a:ext uri="{FF2B5EF4-FFF2-40B4-BE49-F238E27FC236}">
                <a16:creationId xmlns:a16="http://schemas.microsoft.com/office/drawing/2014/main" id="{44B4BDBB-D0C2-4661-9FF2-A7CAEE10A173}"/>
              </a:ext>
            </a:extLst>
          </p:cNvPr>
          <p:cNvPicPr>
            <a:picLocks noChangeAspect="1" noChangeArrowheads="1"/>
          </p:cNvPicPr>
          <p:nvPr userDrawn="1"/>
        </p:nvPicPr>
        <p:blipFill rotWithShape="1">
          <a:blip r:embed="rId3">
            <a:duotone>
              <a:prstClr val="black"/>
              <a:srgbClr val="007573">
                <a:tint val="45000"/>
                <a:satMod val="400000"/>
              </a:srgbClr>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t="-1" r="48390" b="-1"/>
          <a:stretch/>
        </p:blipFill>
        <p:spPr bwMode="auto">
          <a:xfrm>
            <a:off x="254000" y="260690"/>
            <a:ext cx="2224049" cy="488688"/>
          </a:xfrm>
          <a:prstGeom prst="rect">
            <a:avLst/>
          </a:prstGeom>
          <a:noFill/>
          <a:extLst>
            <a:ext uri="{909E8E84-426E-40DD-AFC4-6F175D3DCCD1}">
              <a14:hiddenFill xmlns:a14="http://schemas.microsoft.com/office/drawing/2010/main">
                <a:solidFill>
                  <a:srgbClr val="FFFFFF"/>
                </a:solidFill>
              </a14:hiddenFill>
            </a:ext>
          </a:extLst>
        </p:spPr>
      </p:pic>
      <p:sp>
        <p:nvSpPr>
          <p:cNvPr id="21" name="椭圆 20">
            <a:extLst>
              <a:ext uri="{FF2B5EF4-FFF2-40B4-BE49-F238E27FC236}">
                <a16:creationId xmlns:a16="http://schemas.microsoft.com/office/drawing/2014/main" id="{2D0B51E8-59CF-4068-8A63-EEB19233C097}"/>
              </a:ext>
            </a:extLst>
          </p:cNvPr>
          <p:cNvSpPr/>
          <p:nvPr userDrawn="1"/>
        </p:nvSpPr>
        <p:spPr>
          <a:xfrm>
            <a:off x="2593340" y="534581"/>
            <a:ext cx="117157" cy="117157"/>
          </a:xfrm>
          <a:prstGeom prst="ellipse">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568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FDF197-576B-425C-BF1A-03CB733A847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C40EA5-5942-454E-8AEC-36ED9A24F86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256403E-7B8B-411C-8824-0470849688D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5365FCC-8662-4BDA-AB14-B653BE1A5626}"/>
              </a:ext>
            </a:extLst>
          </p:cNvPr>
          <p:cNvSpPr>
            <a:spLocks noGrp="1"/>
          </p:cNvSpPr>
          <p:nvPr>
            <p:ph type="dt" sz="half" idx="10"/>
          </p:nvPr>
        </p:nvSpPr>
        <p:spPr/>
        <p:txBody>
          <a:bodyPr/>
          <a:lstStyle/>
          <a:p>
            <a:fld id="{3DDC97CC-DB8E-4147-BFE4-54C14AA284C1}" type="datetimeFigureOut">
              <a:rPr lang="zh-CN" altLang="en-US" smtClean="0"/>
              <a:t>2019/12/26</a:t>
            </a:fld>
            <a:endParaRPr lang="zh-CN" altLang="en-US"/>
          </a:p>
        </p:txBody>
      </p:sp>
      <p:sp>
        <p:nvSpPr>
          <p:cNvPr id="6" name="页脚占位符 5">
            <a:extLst>
              <a:ext uri="{FF2B5EF4-FFF2-40B4-BE49-F238E27FC236}">
                <a16:creationId xmlns:a16="http://schemas.microsoft.com/office/drawing/2014/main" id="{FBA357D3-D629-44A3-906A-830EE949BA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E1260F-C5D9-415D-BF04-24D259C70606}"/>
              </a:ext>
            </a:extLst>
          </p:cNvPr>
          <p:cNvSpPr>
            <a:spLocks noGrp="1"/>
          </p:cNvSpPr>
          <p:nvPr>
            <p:ph type="sldNum" sz="quarter" idx="12"/>
          </p:nvPr>
        </p:nvSpPr>
        <p:spPr/>
        <p:txBody>
          <a:body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1262876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112F339-1BD3-4872-83FA-FBD73BFF1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4F817FA-A737-4506-B539-E4FBC3962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EEAE388-8FB4-4E8E-9FFC-7A5785BBC6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C97CC-DB8E-4147-BFE4-54C14AA284C1}" type="datetimeFigureOut">
              <a:rPr lang="zh-CN" altLang="en-US" smtClean="0"/>
              <a:t>2019/12/26</a:t>
            </a:fld>
            <a:endParaRPr lang="zh-CN" altLang="en-US"/>
          </a:p>
        </p:txBody>
      </p:sp>
      <p:sp>
        <p:nvSpPr>
          <p:cNvPr id="5" name="页脚占位符 4">
            <a:extLst>
              <a:ext uri="{FF2B5EF4-FFF2-40B4-BE49-F238E27FC236}">
                <a16:creationId xmlns:a16="http://schemas.microsoft.com/office/drawing/2014/main" id="{53D03A38-23E8-4267-B135-012F7CF64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31F500E-9CF7-41A8-98A2-035F0FD649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480B0-99A9-44CB-9693-947FDA12B428}" type="slidenum">
              <a:rPr lang="zh-CN" altLang="en-US" smtClean="0"/>
              <a:t>‹#›</a:t>
            </a:fld>
            <a:endParaRPr lang="zh-CN" altLang="en-US"/>
          </a:p>
        </p:txBody>
      </p:sp>
    </p:spTree>
    <p:extLst>
      <p:ext uri="{BB962C8B-B14F-4D97-AF65-F5344CB8AC3E}">
        <p14:creationId xmlns:p14="http://schemas.microsoft.com/office/powerpoint/2010/main" val="154330712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0" r:id="rId3"/>
    <p:sldLayoutId id="2147483661" r:id="rId4"/>
    <p:sldLayoutId id="2147483662" r:id="rId5"/>
    <p:sldLayoutId id="2147483663" r:id="rId6"/>
    <p:sldLayoutId id="2147483664" r:id="rId7"/>
    <p:sldLayoutId id="2147483665"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33.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2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slide" Target="slide24.xml"/><Relationship Id="rId5" Type="http://schemas.openxmlformats.org/officeDocument/2006/relationships/image" Target="../media/image6.png"/><Relationship Id="rId10" Type="http://schemas.openxmlformats.org/officeDocument/2006/relationships/slide" Target="slide20.xml"/><Relationship Id="rId4" Type="http://schemas.openxmlformats.org/officeDocument/2006/relationships/image" Target="../media/image5.png"/><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s://www.hippopx.com/zh/learn-school-hands-skills-career-know-training-14339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14ED83-3EFA-4F44-BBCB-33C3EF3604DF}"/>
              </a:ext>
            </a:extLst>
          </p:cNvPr>
          <p:cNvSpPr>
            <a:spLocks noGrp="1"/>
          </p:cNvSpPr>
          <p:nvPr>
            <p:ph type="ctrTitle"/>
          </p:nvPr>
        </p:nvSpPr>
        <p:spPr>
          <a:xfrm>
            <a:off x="1524000" y="1805159"/>
            <a:ext cx="9144000" cy="2387600"/>
          </a:xfrm>
        </p:spPr>
        <p:txBody>
          <a:bodyPr/>
          <a:lstStyle/>
          <a:p>
            <a:pPr>
              <a:lnSpc>
                <a:spcPct val="100000"/>
              </a:lnSpc>
            </a:pPr>
            <a:r>
              <a:rPr lang="zh-CN" altLang="en-US" spc="300" dirty="0">
                <a:latin typeface="黑体" panose="02010609060101010101" pitchFamily="49" charset="-122"/>
                <a:ea typeface="黑体" panose="02010609060101010101" pitchFamily="49" charset="-122"/>
              </a:rPr>
              <a:t>台湾高等技术暨职业教育发展介绍</a:t>
            </a:r>
          </a:p>
        </p:txBody>
      </p:sp>
      <p:sp>
        <p:nvSpPr>
          <p:cNvPr id="3" name="副标题 2">
            <a:extLst>
              <a:ext uri="{FF2B5EF4-FFF2-40B4-BE49-F238E27FC236}">
                <a16:creationId xmlns:a16="http://schemas.microsoft.com/office/drawing/2014/main" id="{3343CD79-366B-44AD-9E22-20E6326D0E4B}"/>
              </a:ext>
            </a:extLst>
          </p:cNvPr>
          <p:cNvSpPr>
            <a:spLocks noGrp="1"/>
          </p:cNvSpPr>
          <p:nvPr>
            <p:ph type="subTitle" idx="1"/>
          </p:nvPr>
        </p:nvSpPr>
        <p:spPr>
          <a:xfrm>
            <a:off x="1770078" y="5119536"/>
            <a:ext cx="8654082" cy="765870"/>
          </a:xfrm>
        </p:spPr>
        <p:txBody>
          <a:bodyPr>
            <a:normAutofit fontScale="85000" lnSpcReduction="20000"/>
          </a:bodyPr>
          <a:lstStyle/>
          <a:p>
            <a:pPr algn="r"/>
            <a:r>
              <a:rPr lang="zh-CN" altLang="en-US" sz="2800" dirty="0">
                <a:latin typeface="华文细黑" panose="02010600040101010101" pitchFamily="2" charset="-122"/>
                <a:ea typeface="华文细黑" panose="02010600040101010101" pitchFamily="2" charset="-122"/>
              </a:rPr>
              <a:t>企业管理系</a:t>
            </a:r>
            <a:endParaRPr lang="en-US" altLang="zh-CN" sz="2800" dirty="0">
              <a:latin typeface="华文细黑" panose="02010600040101010101" pitchFamily="2" charset="-122"/>
              <a:ea typeface="华文细黑" panose="02010600040101010101" pitchFamily="2" charset="-122"/>
            </a:endParaRPr>
          </a:p>
          <a:p>
            <a:pPr algn="r"/>
            <a:r>
              <a:rPr lang="zh-CN" altLang="en-US" sz="2800" dirty="0">
                <a:latin typeface="华文细黑" panose="02010600040101010101" pitchFamily="2" charset="-122"/>
                <a:ea typeface="华文细黑" panose="02010600040101010101" pitchFamily="2" charset="-122"/>
              </a:rPr>
              <a:t>谢 嘉 正</a:t>
            </a:r>
          </a:p>
          <a:p>
            <a:pPr algn="r"/>
            <a:endParaRPr lang="zh-CN" altLang="en-US" dirty="0">
              <a:latin typeface="华文细黑" panose="02010600040101010101" pitchFamily="2" charset="-122"/>
              <a:ea typeface="华文细黑" panose="02010600040101010101" pitchFamily="2" charset="-122"/>
            </a:endParaRPr>
          </a:p>
        </p:txBody>
      </p:sp>
      <p:cxnSp>
        <p:nvCxnSpPr>
          <p:cNvPr id="7" name="直接连接符 6">
            <a:extLst>
              <a:ext uri="{FF2B5EF4-FFF2-40B4-BE49-F238E27FC236}">
                <a16:creationId xmlns:a16="http://schemas.microsoft.com/office/drawing/2014/main" id="{D776AAB2-52F5-4308-9098-AE76B216C2CB}"/>
              </a:ext>
            </a:extLst>
          </p:cNvPr>
          <p:cNvCxnSpPr>
            <a:cxnSpLocks/>
          </p:cNvCxnSpPr>
          <p:nvPr/>
        </p:nvCxnSpPr>
        <p:spPr>
          <a:xfrm>
            <a:off x="0" y="6308682"/>
            <a:ext cx="8524240"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sp>
        <p:nvSpPr>
          <p:cNvPr id="12" name="文本框 11">
            <a:extLst>
              <a:ext uri="{FF2B5EF4-FFF2-40B4-BE49-F238E27FC236}">
                <a16:creationId xmlns:a16="http://schemas.microsoft.com/office/drawing/2014/main" id="{6CF8B0A0-821F-466B-B7B3-4E73CF536A88}"/>
              </a:ext>
            </a:extLst>
          </p:cNvPr>
          <p:cNvSpPr txBox="1"/>
          <p:nvPr/>
        </p:nvSpPr>
        <p:spPr>
          <a:xfrm>
            <a:off x="5310310" y="4456092"/>
            <a:ext cx="1569799" cy="400110"/>
          </a:xfrm>
          <a:prstGeom prst="rect">
            <a:avLst/>
          </a:prstGeom>
          <a:noFill/>
        </p:spPr>
        <p:txBody>
          <a:bodyPr wrap="square" rtlCol="0">
            <a:spAutoFit/>
          </a:bodyPr>
          <a:lstStyle/>
          <a:p>
            <a:pPr algn="ctr"/>
            <a:r>
              <a:rPr lang="en-US" altLang="zh-CN" sz="2000" b="1" dirty="0">
                <a:solidFill>
                  <a:srgbClr val="232D2C"/>
                </a:solidFill>
                <a:latin typeface="黑体" panose="02010609060101010101" pitchFamily="49" charset="-122"/>
                <a:ea typeface="黑体" panose="02010609060101010101" pitchFamily="49" charset="-122"/>
              </a:rPr>
              <a:t>2019.12.26</a:t>
            </a:r>
            <a:endParaRPr lang="zh-CN" altLang="en-US" sz="2000" b="1" dirty="0">
              <a:solidFill>
                <a:srgbClr val="232D2C"/>
              </a:solidFill>
              <a:latin typeface="黑体" panose="02010609060101010101" pitchFamily="49" charset="-122"/>
              <a:ea typeface="黑体" panose="02010609060101010101" pitchFamily="49" charset="-122"/>
            </a:endParaRPr>
          </a:p>
        </p:txBody>
      </p:sp>
      <p:pic>
        <p:nvPicPr>
          <p:cNvPr id="14" name="Picture 6" descr="國立雲林科技大學YunTech">
            <a:extLst>
              <a:ext uri="{FF2B5EF4-FFF2-40B4-BE49-F238E27FC236}">
                <a16:creationId xmlns:a16="http://schemas.microsoft.com/office/drawing/2014/main" id="{57EB63AA-7D72-4AA7-9727-B8A19620CB98}"/>
              </a:ext>
            </a:extLst>
          </p:cNvPr>
          <p:cNvPicPr>
            <a:picLocks noChangeAspect="1" noChangeArrowheads="1"/>
          </p:cNvPicPr>
          <p:nvPr/>
        </p:nvPicPr>
        <p:blipFill>
          <a:blip r:embed="rId2">
            <a:duotone>
              <a:prstClr val="black"/>
              <a:srgbClr val="007573">
                <a:tint val="45000"/>
                <a:satMod val="400000"/>
              </a:srgbClr>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5521" y="6148740"/>
            <a:ext cx="3484880" cy="38152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1C635612-9B44-4441-A660-3268066048C0}"/>
              </a:ext>
            </a:extLst>
          </p:cNvPr>
          <p:cNvSpPr/>
          <p:nvPr/>
        </p:nvSpPr>
        <p:spPr>
          <a:xfrm>
            <a:off x="0" y="0"/>
            <a:ext cx="12192000" cy="698402"/>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Picture 6" descr="國立雲林科技大學YunTech">
            <a:extLst>
              <a:ext uri="{FF2B5EF4-FFF2-40B4-BE49-F238E27FC236}">
                <a16:creationId xmlns:a16="http://schemas.microsoft.com/office/drawing/2014/main" id="{22532C5A-7739-49F3-84C2-3036AB085B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040" y="128307"/>
            <a:ext cx="5589346" cy="57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37301-3674-4D96-B386-3FE6FB0E379C}"/>
              </a:ext>
            </a:extLst>
          </p:cNvPr>
          <p:cNvSpPr>
            <a:spLocks noGrp="1"/>
          </p:cNvSpPr>
          <p:nvPr>
            <p:ph type="ctrTitle"/>
          </p:nvPr>
        </p:nvSpPr>
        <p:spPr/>
        <p:txBody>
          <a:bodyPr/>
          <a:lstStyle/>
          <a:p>
            <a:r>
              <a:rPr lang="zh-CN" altLang="en-US" dirty="0"/>
              <a:t>第二章</a:t>
            </a:r>
          </a:p>
        </p:txBody>
      </p:sp>
      <p:sp>
        <p:nvSpPr>
          <p:cNvPr id="3" name="副标题 2">
            <a:extLst>
              <a:ext uri="{FF2B5EF4-FFF2-40B4-BE49-F238E27FC236}">
                <a16:creationId xmlns:a16="http://schemas.microsoft.com/office/drawing/2014/main" id="{D797B4C6-0B76-49FA-A6C1-D43EC432489C}"/>
              </a:ext>
            </a:extLst>
          </p:cNvPr>
          <p:cNvSpPr>
            <a:spLocks noGrp="1"/>
          </p:cNvSpPr>
          <p:nvPr>
            <p:ph type="subTitle" idx="1"/>
          </p:nvPr>
        </p:nvSpPr>
        <p:spPr/>
        <p:txBody>
          <a:bodyPr/>
          <a:lstStyle/>
          <a:p>
            <a:r>
              <a:rPr lang="zh-CN" altLang="en-US" b="1" dirty="0">
                <a:solidFill>
                  <a:srgbClr val="749494"/>
                </a:solidFill>
              </a:rPr>
              <a:t>台湾技术职业教育发展过程与时代背景</a:t>
            </a:r>
          </a:p>
        </p:txBody>
      </p:sp>
    </p:spTree>
    <p:extLst>
      <p:ext uri="{BB962C8B-B14F-4D97-AF65-F5344CB8AC3E}">
        <p14:creationId xmlns:p14="http://schemas.microsoft.com/office/powerpoint/2010/main" val="3497664898"/>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A3852A4-960C-429D-94AF-0D9CC84AD3E3}"/>
              </a:ext>
            </a:extLst>
          </p:cNvPr>
          <p:cNvSpPr>
            <a:spLocks noGrp="1"/>
          </p:cNvSpPr>
          <p:nvPr>
            <p:ph idx="14"/>
          </p:nvPr>
        </p:nvSpPr>
        <p:spPr>
          <a:xfrm>
            <a:off x="971551" y="969879"/>
            <a:ext cx="10487024" cy="5076650"/>
          </a:xfrm>
        </p:spPr>
        <p:txBody>
          <a:bodyPr>
            <a:normAutofit/>
          </a:bodyPr>
          <a:lstStyle/>
          <a:p>
            <a:pPr marL="0" indent="0">
              <a:buNone/>
            </a:pPr>
            <a:r>
              <a:rPr lang="zh-CN" altLang="en-US" b="1" dirty="0">
                <a:solidFill>
                  <a:srgbClr val="007573"/>
                </a:solidFill>
                <a:latin typeface="华文细黑" panose="02010600040101010101" pitchFamily="2" charset="-122"/>
                <a:ea typeface="华文细黑" panose="02010600040101010101" pitchFamily="2" charset="-122"/>
              </a:rPr>
              <a:t>一、技职教育的使命、定位与价值</a:t>
            </a:r>
            <a:endParaRPr lang="en-US" altLang="zh-CN" b="1" dirty="0">
              <a:solidFill>
                <a:srgbClr val="007573"/>
              </a:solidFill>
              <a:latin typeface="华文细黑" panose="02010600040101010101" pitchFamily="2" charset="-122"/>
              <a:ea typeface="华文细黑" panose="02010600040101010101" pitchFamily="2" charset="-122"/>
            </a:endParaRPr>
          </a:p>
          <a:p>
            <a:pPr marL="0" indent="0">
              <a:buNone/>
            </a:pPr>
            <a:endParaRPr lang="zh-CN" altLang="en-US" sz="1800" b="1" dirty="0">
              <a:solidFill>
                <a:schemeClr val="tx1">
                  <a:lumMod val="85000"/>
                  <a:lumOff val="15000"/>
                </a:schemeClr>
              </a:solidFill>
              <a:latin typeface="华文细黑" panose="02010600040101010101" pitchFamily="2" charset="-122"/>
              <a:ea typeface="华文细黑" panose="02010600040101010101" pitchFamily="2" charset="-122"/>
            </a:endParaRPr>
          </a:p>
          <a:p>
            <a:pPr lvl="1">
              <a:lnSpc>
                <a:spcPct val="150000"/>
              </a:lnSpc>
            </a:pP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技职教育亦须配合产业脉动及社会需求，调整人才培育方向，</a:t>
            </a:r>
            <a:r>
              <a:rPr lang="zh-CN" altLang="zh-CN" sz="2000" b="1" spc="300" dirty="0">
                <a:solidFill>
                  <a:schemeClr val="tx1">
                    <a:lumMod val="95000"/>
                    <a:lumOff val="5000"/>
                  </a:schemeClr>
                </a:solidFill>
                <a:latin typeface="华文细黑" panose="02010600040101010101" pitchFamily="2" charset="-122"/>
                <a:ea typeface="华文细黑" panose="02010600040101010101" pitchFamily="2" charset="-122"/>
              </a:rPr>
              <a:t>透过具有实务经验之师资</a:t>
            </a:r>
            <a:r>
              <a:rPr lang="zh-CN" altLang="zh-CN" sz="2000" b="1" spc="300" dirty="0">
                <a:solidFill>
                  <a:schemeClr val="tx1">
                    <a:lumMod val="65000"/>
                    <a:lumOff val="35000"/>
                  </a:schemeClr>
                </a:solidFill>
                <a:latin typeface="华文细黑" panose="02010600040101010101" pitchFamily="2" charset="-122"/>
                <a:ea typeface="华文细黑" panose="02010600040101010101" pitchFamily="2" charset="-122"/>
              </a:rPr>
              <a:t>，</a:t>
            </a: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施行实务教学及指导学生实作学习，</a:t>
            </a:r>
            <a:r>
              <a:rPr lang="zh-CN" altLang="zh-CN" sz="2000" b="1" spc="300" dirty="0">
                <a:solidFill>
                  <a:schemeClr val="tx1">
                    <a:lumMod val="95000"/>
                    <a:lumOff val="5000"/>
                  </a:schemeClr>
                </a:solidFill>
                <a:latin typeface="华文细黑" panose="02010600040101010101" pitchFamily="2" charset="-122"/>
                <a:ea typeface="华文细黑" panose="02010600040101010101" pitchFamily="2" charset="-122"/>
              </a:rPr>
              <a:t>使学生能依个人兴趣、性向与才能，适性学习发展</a:t>
            </a:r>
            <a:r>
              <a:rPr lang="zh-CN" altLang="zh-CN" sz="2000" b="1" spc="300" dirty="0">
                <a:solidFill>
                  <a:schemeClr val="tx1">
                    <a:lumMod val="65000"/>
                    <a:lumOff val="35000"/>
                  </a:schemeClr>
                </a:solidFill>
                <a:latin typeface="华文细黑" panose="02010600040101010101" pitchFamily="2" charset="-122"/>
                <a:ea typeface="华文细黑" panose="02010600040101010101" pitchFamily="2" charset="-122"/>
              </a:rPr>
              <a:t>，</a:t>
            </a: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且于毕业后能快速与产业接轨，成为各级各类应用型专业人才。</a:t>
            </a:r>
            <a:endParaRPr lang="en-US" altLang="zh-CN" sz="20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lvl="1">
              <a:lnSpc>
                <a:spcPct val="150000"/>
              </a:lnSpc>
            </a:pP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技职教育肩负培育优质技术人才使命，不仅是专</a:t>
            </a:r>
            <a:r>
              <a:rPr lang="zh-CN" altLang="en-US" sz="2000" spc="300" dirty="0">
                <a:solidFill>
                  <a:schemeClr val="tx1">
                    <a:lumMod val="65000"/>
                    <a:lumOff val="35000"/>
                  </a:schemeClr>
                </a:solidFill>
                <a:latin typeface="华文细黑" panose="02010600040101010101" pitchFamily="2" charset="-122"/>
                <a:ea typeface="华文细黑" panose="02010600040101010101" pitchFamily="2" charset="-122"/>
              </a:rPr>
              <a:t>业</a:t>
            </a: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知识之传递，以</a:t>
            </a:r>
            <a:r>
              <a:rPr lang="zh-CN" altLang="zh-CN" sz="2000" b="1" spc="300" dirty="0">
                <a:solidFill>
                  <a:schemeClr val="tx1">
                    <a:lumMod val="95000"/>
                    <a:lumOff val="5000"/>
                  </a:schemeClr>
                </a:solidFill>
                <a:latin typeface="华文细黑" panose="02010600040101010101" pitchFamily="2" charset="-122"/>
                <a:ea typeface="华文细黑" panose="02010600040101010101" pitchFamily="2" charset="-122"/>
              </a:rPr>
              <a:t>「从做中学」及「务实致用」作为技职教育之定位</a:t>
            </a:r>
            <a:r>
              <a:rPr lang="zh-CN" altLang="en-US" sz="2000" b="1" spc="300" dirty="0">
                <a:solidFill>
                  <a:schemeClr val="tx1">
                    <a:lumMod val="65000"/>
                    <a:lumOff val="35000"/>
                  </a:schemeClr>
                </a:solidFill>
                <a:latin typeface="华文细黑" panose="02010600040101010101" pitchFamily="2" charset="-122"/>
                <a:ea typeface="华文细黑" panose="02010600040101010101" pitchFamily="2" charset="-122"/>
              </a:rPr>
              <a:t>。</a:t>
            </a: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以</a:t>
            </a:r>
            <a:r>
              <a:rPr lang="zh-CN" altLang="zh-CN" sz="2000" b="1" spc="300" dirty="0">
                <a:solidFill>
                  <a:schemeClr val="tx1">
                    <a:lumMod val="95000"/>
                    <a:lumOff val="5000"/>
                  </a:schemeClr>
                </a:solidFill>
                <a:latin typeface="华文细黑" panose="02010600040101010101" pitchFamily="2" charset="-122"/>
                <a:ea typeface="华文细黑" panose="02010600040101010101" pitchFamily="2" charset="-122"/>
              </a:rPr>
              <a:t>「实务教学」及「实作与创新能力培养」作为核心价值</a:t>
            </a:r>
            <a:r>
              <a:rPr lang="zh-CN" altLang="en-US" sz="2000" b="1" spc="300" dirty="0">
                <a:solidFill>
                  <a:schemeClr val="tx1">
                    <a:lumMod val="65000"/>
                    <a:lumOff val="35000"/>
                  </a:schemeClr>
                </a:solidFill>
                <a:latin typeface="华文细黑" panose="02010600040101010101" pitchFamily="2" charset="-122"/>
                <a:ea typeface="华文细黑" panose="02010600040101010101" pitchFamily="2" charset="-122"/>
              </a:rPr>
              <a:t>。</a:t>
            </a:r>
            <a:r>
              <a:rPr lang="zh-CN" altLang="zh-CN" sz="2000" spc="300" dirty="0">
                <a:solidFill>
                  <a:schemeClr val="tx1">
                    <a:lumMod val="65000"/>
                    <a:lumOff val="35000"/>
                  </a:schemeClr>
                </a:solidFill>
                <a:latin typeface="华文细黑" panose="02010600040101010101" pitchFamily="2" charset="-122"/>
                <a:ea typeface="华文细黑" panose="02010600040101010101" pitchFamily="2" charset="-122"/>
              </a:rPr>
              <a:t>经由技职教育培养具备实务与创新能力之优质人才，成为带动产业发展及提升产业研发与创新之重要支柱。</a:t>
            </a:r>
          </a:p>
          <a:p>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74995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示 5">
            <a:extLst>
              <a:ext uri="{FF2B5EF4-FFF2-40B4-BE49-F238E27FC236}">
                <a16:creationId xmlns:a16="http://schemas.microsoft.com/office/drawing/2014/main" id="{A4671228-0D12-424B-961D-030AF2DA2C35}"/>
              </a:ext>
            </a:extLst>
          </p:cNvPr>
          <p:cNvGraphicFramePr/>
          <p:nvPr>
            <p:extLst>
              <p:ext uri="{D42A27DB-BD31-4B8C-83A1-F6EECF244321}">
                <p14:modId xmlns:p14="http://schemas.microsoft.com/office/powerpoint/2010/main" val="3627055"/>
              </p:ext>
            </p:extLst>
          </p:nvPr>
        </p:nvGraphicFramePr>
        <p:xfrm>
          <a:off x="2480752" y="1630253"/>
          <a:ext cx="7382895" cy="4416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内容占位符 2">
            <a:extLst>
              <a:ext uri="{FF2B5EF4-FFF2-40B4-BE49-F238E27FC236}">
                <a16:creationId xmlns:a16="http://schemas.microsoft.com/office/drawing/2014/main" id="{89614501-2653-4688-824D-1D6598B6054B}"/>
              </a:ext>
            </a:extLst>
          </p:cNvPr>
          <p:cNvSpPr>
            <a:spLocks noGrp="1"/>
          </p:cNvSpPr>
          <p:nvPr>
            <p:ph idx="14"/>
          </p:nvPr>
        </p:nvSpPr>
        <p:spPr>
          <a:xfrm>
            <a:off x="871538" y="969879"/>
            <a:ext cx="10601325" cy="5076650"/>
          </a:xfrm>
        </p:spPr>
        <p:txBody>
          <a:bodyPr>
            <a:normAutofit/>
          </a:bodyPr>
          <a:lstStyle/>
          <a:p>
            <a:pPr>
              <a:lnSpc>
                <a:spcPct val="150000"/>
              </a:lnSpc>
            </a:pPr>
            <a:r>
              <a:rPr lang="zh-CN" altLang="en-US" sz="2400" b="1" spc="300" dirty="0">
                <a:solidFill>
                  <a:srgbClr val="007573"/>
                </a:solidFill>
                <a:latin typeface="华文细黑" panose="02010600040101010101" pitchFamily="2" charset="-122"/>
                <a:ea typeface="华文细黑" panose="02010600040101010101" pitchFamily="2" charset="-122"/>
              </a:rPr>
              <a:t>二、台湾技职教育的特色</a:t>
            </a:r>
            <a:endParaRPr lang="en-US" altLang="zh-CN" sz="1800" spc="300" dirty="0">
              <a:solidFill>
                <a:srgbClr val="007573"/>
              </a:solidFill>
              <a:latin typeface="华文细黑" panose="02010600040101010101" pitchFamily="2" charset="-122"/>
              <a:ea typeface="华文细黑" panose="02010600040101010101" pitchFamily="2" charset="-122"/>
            </a:endParaRPr>
          </a:p>
          <a:p>
            <a:endParaRPr lang="en-US" altLang="zh-CN" dirty="0">
              <a:solidFill>
                <a:srgbClr val="007573"/>
              </a:solidFill>
              <a:latin typeface="华文细黑" panose="02010600040101010101" pitchFamily="2" charset="-122"/>
              <a:ea typeface="华文细黑" panose="02010600040101010101" pitchFamily="2" charset="-122"/>
            </a:endParaRPr>
          </a:p>
          <a:p>
            <a:pPr marL="0" indent="0">
              <a:buNone/>
            </a:pPr>
            <a:endParaRPr lang="zh-CN" altLang="en-US" sz="2800" b="1" dirty="0">
              <a:solidFill>
                <a:srgbClr val="007573"/>
              </a:solidFill>
              <a:latin typeface="华文细黑" panose="02010600040101010101" pitchFamily="2" charset="-122"/>
              <a:ea typeface="华文细黑" panose="02010600040101010101" pitchFamily="2" charset="-122"/>
            </a:endParaRPr>
          </a:p>
          <a:p>
            <a:endParaRPr lang="zh-CN" altLang="en-US" dirty="0">
              <a:solidFill>
                <a:srgbClr val="007573"/>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9099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7E6EE92-90E1-43E3-9B11-1EEC0043DDCA}"/>
              </a:ext>
            </a:extLst>
          </p:cNvPr>
          <p:cNvSpPr>
            <a:spLocks noGrp="1"/>
          </p:cNvSpPr>
          <p:nvPr>
            <p:ph idx="14"/>
          </p:nvPr>
        </p:nvSpPr>
        <p:spPr>
          <a:xfrm>
            <a:off x="1371601" y="969879"/>
            <a:ext cx="9458960" cy="5076650"/>
          </a:xfrm>
        </p:spPr>
        <p:txBody>
          <a:bodyPr>
            <a:normAutofit/>
          </a:bodyPr>
          <a:lstStyle/>
          <a:p>
            <a:pPr>
              <a:lnSpc>
                <a:spcPct val="200000"/>
              </a:lnSpc>
            </a:pPr>
            <a:r>
              <a:rPr lang="zh-CN" altLang="zh-CN" b="1" spc="300" dirty="0">
                <a:latin typeface="华文细黑" panose="02010600040101010101" pitchFamily="2" charset="-122"/>
                <a:ea typeface="华文细黑" panose="02010600040101010101" pitchFamily="2" charset="-122"/>
              </a:rPr>
              <a:t>体系完整制度健全</a:t>
            </a:r>
            <a:r>
              <a:rPr lang="en-US" altLang="zh-CN" b="1" spc="300" dirty="0">
                <a:latin typeface="华文细黑" panose="02010600040101010101" pitchFamily="2" charset="-122"/>
                <a:ea typeface="华文细黑" panose="02010600040101010101" pitchFamily="2" charset="-122"/>
              </a:rPr>
              <a:t>:</a:t>
            </a:r>
          </a:p>
          <a:p>
            <a:pPr marL="0" indent="0">
              <a:lnSpc>
                <a:spcPct val="200000"/>
              </a:lnSpc>
              <a:buNone/>
            </a:pPr>
            <a:r>
              <a:rPr lang="en-US" altLang="zh-CN" sz="2400" spc="300" dirty="0">
                <a:solidFill>
                  <a:schemeClr val="tx1">
                    <a:lumMod val="95000"/>
                    <a:lumOff val="5000"/>
                  </a:schemeClr>
                </a:solidFill>
                <a:latin typeface="华文细黑" panose="02010600040101010101" pitchFamily="2" charset="-122"/>
                <a:ea typeface="华文细黑" panose="02010600040101010101" pitchFamily="2" charset="-122"/>
              </a:rPr>
              <a:t>	</a:t>
            </a:r>
            <a:r>
              <a:rPr lang="zh-CN" altLang="zh-CN" sz="2400" spc="300" dirty="0">
                <a:solidFill>
                  <a:srgbClr val="3D4E4D"/>
                </a:solidFill>
                <a:latin typeface="华文细黑" panose="02010600040101010101" pitchFamily="2" charset="-122"/>
                <a:ea typeface="华文细黑" panose="02010600040101010101" pitchFamily="2" charset="-122"/>
              </a:rPr>
              <a:t>技职教育已形成从国民中学、中等技职学校，连贯到专科学校、技术学院及科技大学</a:t>
            </a:r>
            <a:r>
              <a:rPr lang="zh-CN" altLang="en-US" sz="2400" spc="300" dirty="0">
                <a:solidFill>
                  <a:srgbClr val="3D4E4D"/>
                </a:solidFill>
                <a:latin typeface="华文细黑" panose="02010600040101010101" pitchFamily="2" charset="-122"/>
                <a:ea typeface="华文细黑" panose="02010600040101010101" pitchFamily="2" charset="-122"/>
              </a:rPr>
              <a:t>，</a:t>
            </a:r>
            <a:r>
              <a:rPr lang="zh-CN" altLang="zh-CN" sz="2400" spc="300" dirty="0">
                <a:solidFill>
                  <a:srgbClr val="3D4E4D"/>
                </a:solidFill>
                <a:latin typeface="华文细黑" panose="02010600040101010101" pitchFamily="2" charset="-122"/>
                <a:ea typeface="华文细黑" panose="02010600040101010101" pitchFamily="2" charset="-122"/>
              </a:rPr>
              <a:t>研究所硕博士班的完整体系。</a:t>
            </a:r>
            <a:endParaRPr lang="en-US" altLang="zh-CN" sz="2400" spc="300" dirty="0">
              <a:solidFill>
                <a:srgbClr val="3D4E4D"/>
              </a:solidFill>
              <a:latin typeface="华文细黑" panose="02010600040101010101" pitchFamily="2" charset="-122"/>
              <a:ea typeface="华文细黑" panose="02010600040101010101" pitchFamily="2" charset="-122"/>
            </a:endParaRPr>
          </a:p>
          <a:p>
            <a:pPr marL="0" indent="0">
              <a:lnSpc>
                <a:spcPct val="200000"/>
              </a:lnSpc>
              <a:buNone/>
            </a:pPr>
            <a:r>
              <a:rPr lang="zh-CN" altLang="en-US" sz="2400" spc="300" dirty="0">
                <a:solidFill>
                  <a:srgbClr val="3D4E4D"/>
                </a:solidFill>
                <a:latin typeface="华文细黑" panose="02010600040101010101" pitchFamily="2" charset="-122"/>
                <a:ea typeface="华文细黑" panose="02010600040101010101" pitchFamily="2" charset="-122"/>
              </a:rPr>
              <a:t>（见图说明）</a:t>
            </a:r>
            <a:endParaRPr lang="en-US" altLang="zh-CN" sz="2400" spc="300" dirty="0">
              <a:solidFill>
                <a:srgbClr val="3D4E4D"/>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1835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40057779-7E2F-4D70-B251-DB93818684DA}"/>
              </a:ext>
            </a:extLst>
          </p:cNvPr>
          <p:cNvPicPr>
            <a:picLocks noChangeAspect="1"/>
          </p:cNvPicPr>
          <p:nvPr/>
        </p:nvPicPr>
        <p:blipFill>
          <a:blip r:embed="rId2"/>
          <a:stretch>
            <a:fillRect/>
          </a:stretch>
        </p:blipFill>
        <p:spPr>
          <a:xfrm>
            <a:off x="1450975" y="883920"/>
            <a:ext cx="9206865" cy="52676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05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BE2BA8B-C26C-4A59-82B8-BB07988674FE}"/>
              </a:ext>
            </a:extLst>
          </p:cNvPr>
          <p:cNvSpPr>
            <a:spLocks noGrp="1"/>
          </p:cNvSpPr>
          <p:nvPr>
            <p:ph idx="14"/>
          </p:nvPr>
        </p:nvSpPr>
        <p:spPr>
          <a:xfrm>
            <a:off x="1000125" y="969879"/>
            <a:ext cx="10072688" cy="5076650"/>
          </a:xfrm>
        </p:spPr>
        <p:txBody>
          <a:bodyPr>
            <a:normAutofit fontScale="92500" lnSpcReduction="10000"/>
          </a:bodyPr>
          <a:lstStyle/>
          <a:p>
            <a:pPr>
              <a:lnSpc>
                <a:spcPct val="160000"/>
              </a:lnSpc>
            </a:pPr>
            <a:r>
              <a:rPr lang="zh-CN" altLang="zh-CN" sz="3300" b="1" spc="300" dirty="0">
                <a:solidFill>
                  <a:srgbClr val="007573"/>
                </a:solidFill>
                <a:latin typeface="华文细黑" panose="02010600040101010101" pitchFamily="2" charset="-122"/>
                <a:ea typeface="华文细黑" panose="02010600040101010101" pitchFamily="2" charset="-122"/>
              </a:rPr>
              <a:t>学制类科多元适性</a:t>
            </a:r>
            <a:endParaRPr lang="en-US" altLang="zh-CN" sz="3300" b="1" spc="300" dirty="0">
              <a:solidFill>
                <a:srgbClr val="007573"/>
              </a:solidFill>
              <a:latin typeface="华文细黑" panose="02010600040101010101" pitchFamily="2" charset="-122"/>
              <a:ea typeface="华文细黑" panose="02010600040101010101" pitchFamily="2" charset="-122"/>
            </a:endParaRPr>
          </a:p>
          <a:p>
            <a:pPr lvl="1">
              <a:lnSpc>
                <a:spcPct val="160000"/>
              </a:lnSpc>
            </a:pPr>
            <a:r>
              <a:rPr lang="zh-CN" altLang="zh-CN" spc="300" dirty="0">
                <a:solidFill>
                  <a:srgbClr val="3D4E4D"/>
                </a:solidFill>
                <a:latin typeface="华文细黑" panose="02010600040101010101" pitchFamily="2" charset="-122"/>
                <a:ea typeface="华文细黑" panose="02010600040101010101" pitchFamily="2" charset="-122"/>
              </a:rPr>
              <a:t>技职教育以多元的学制与多样的类科，因应企业界不同的人才需求与学生不同的性向发展，务求适才适性。</a:t>
            </a:r>
            <a:endParaRPr lang="en-US" altLang="zh-CN" spc="300" dirty="0">
              <a:solidFill>
                <a:srgbClr val="3D4E4D"/>
              </a:solidFill>
              <a:latin typeface="华文细黑" panose="02010600040101010101" pitchFamily="2" charset="-122"/>
              <a:ea typeface="华文细黑" panose="02010600040101010101" pitchFamily="2" charset="-122"/>
            </a:endParaRPr>
          </a:p>
          <a:p>
            <a:pPr lvl="1">
              <a:lnSpc>
                <a:spcPct val="160000"/>
              </a:lnSpc>
            </a:pPr>
            <a:endParaRPr lang="en-US" altLang="zh-CN" spc="300" dirty="0">
              <a:solidFill>
                <a:srgbClr val="3D4E4D"/>
              </a:solidFill>
              <a:latin typeface="华文细黑" panose="02010600040101010101" pitchFamily="2" charset="-122"/>
              <a:ea typeface="华文细黑" panose="02010600040101010101" pitchFamily="2" charset="-122"/>
            </a:endParaRPr>
          </a:p>
          <a:p>
            <a:pPr lvl="1">
              <a:lnSpc>
                <a:spcPct val="160000"/>
              </a:lnSpc>
            </a:pPr>
            <a:r>
              <a:rPr lang="zh-CN" altLang="zh-CN" spc="300" dirty="0">
                <a:solidFill>
                  <a:srgbClr val="3D4E4D"/>
                </a:solidFill>
                <a:latin typeface="华文细黑" panose="02010600040101010101" pitchFamily="2" charset="-122"/>
                <a:ea typeface="华文细黑" panose="02010600040101010101" pitchFamily="2" charset="-122"/>
              </a:rPr>
              <a:t>技职教育体系除包括高级中等学校专业群科、综合高中专门学程、专科学校、技术学院及科技大学（含研究所）外，还包括国中技艺教育、职业学校实用技能学程与建教合作班，以及高等教育阶段的进修部、在职专班与进修学校等，学制多元而灵活</a:t>
            </a:r>
            <a:r>
              <a:rPr lang="zh-CN" altLang="zh-CN" spc="300" dirty="0">
                <a:latin typeface="华文细黑" panose="02010600040101010101" pitchFamily="2" charset="-122"/>
                <a:ea typeface="华文细黑" panose="02010600040101010101" pitchFamily="2" charset="-122"/>
              </a:rPr>
              <a:t>。</a:t>
            </a:r>
            <a:endParaRPr lang="en-US" altLang="zh-CN" spc="300" dirty="0">
              <a:latin typeface="华文细黑" panose="02010600040101010101" pitchFamily="2" charset="-122"/>
              <a:ea typeface="华文细黑" panose="02010600040101010101" pitchFamily="2" charset="-122"/>
            </a:endParaRPr>
          </a:p>
          <a:p>
            <a:pPr marL="0" indent="0">
              <a:buNone/>
            </a:pPr>
            <a:r>
              <a:rPr lang="en-US" altLang="zh-CN" spc="300" dirty="0">
                <a:latin typeface="华文细黑" panose="02010600040101010101" pitchFamily="2" charset="-122"/>
                <a:ea typeface="华文细黑" panose="02010600040101010101" pitchFamily="2" charset="-122"/>
              </a:rPr>
              <a:t>  </a:t>
            </a:r>
          </a:p>
          <a:p>
            <a:endParaRPr lang="en-US" altLang="zh-CN" spc="300" dirty="0">
              <a:latin typeface="华文细黑" panose="02010600040101010101" pitchFamily="2" charset="-122"/>
              <a:ea typeface="华文细黑" panose="02010600040101010101" pitchFamily="2" charset="-122"/>
            </a:endParaRPr>
          </a:p>
          <a:p>
            <a:pPr marL="0" indent="0">
              <a:buNone/>
            </a:pPr>
            <a:endParaRPr lang="zh-CN" altLang="zh-CN" spc="300" dirty="0">
              <a:latin typeface="华文细黑" panose="02010600040101010101" pitchFamily="2" charset="-122"/>
              <a:ea typeface="华文细黑" panose="02010600040101010101" pitchFamily="2" charset="-122"/>
            </a:endParaRPr>
          </a:p>
          <a:p>
            <a:endParaRPr lang="zh-CN" altLang="en-US" spc="3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0996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1F3C543-6208-40D9-82FF-078622C2FCB6}"/>
              </a:ext>
            </a:extLst>
          </p:cNvPr>
          <p:cNvSpPr>
            <a:spLocks noGrp="1"/>
          </p:cNvSpPr>
          <p:nvPr>
            <p:ph idx="14"/>
          </p:nvPr>
        </p:nvSpPr>
        <p:spPr>
          <a:xfrm>
            <a:off x="785813" y="969879"/>
            <a:ext cx="10387012" cy="5076650"/>
          </a:xfrm>
        </p:spPr>
        <p:txBody>
          <a:bodyPr>
            <a:normAutofit fontScale="55000" lnSpcReduction="20000"/>
          </a:bodyPr>
          <a:lstStyle/>
          <a:p>
            <a:pPr>
              <a:lnSpc>
                <a:spcPct val="170000"/>
              </a:lnSpc>
            </a:pPr>
            <a:r>
              <a:rPr lang="zh-CN" altLang="zh-CN" sz="4500" b="1" spc="300" dirty="0">
                <a:solidFill>
                  <a:srgbClr val="007573"/>
                </a:solidFill>
                <a:latin typeface="华文细黑" panose="02010600040101010101" pitchFamily="2" charset="-122"/>
                <a:ea typeface="华文细黑" panose="02010600040101010101" pitchFamily="2" charset="-122"/>
              </a:rPr>
              <a:t>产学合作效能卓著</a:t>
            </a:r>
            <a:endParaRPr lang="en-US" altLang="zh-CN" sz="4500" b="1" spc="300" dirty="0">
              <a:solidFill>
                <a:srgbClr val="007573"/>
              </a:solidFill>
              <a:latin typeface="华文细黑" panose="02010600040101010101" pitchFamily="2" charset="-122"/>
              <a:ea typeface="华文细黑" panose="02010600040101010101" pitchFamily="2" charset="-122"/>
            </a:endParaRPr>
          </a:p>
          <a:p>
            <a:pPr lvl="1">
              <a:lnSpc>
                <a:spcPct val="170000"/>
              </a:lnSpc>
            </a:pPr>
            <a:r>
              <a:rPr lang="zh-CN" altLang="zh-CN" sz="3600" spc="300" dirty="0">
                <a:solidFill>
                  <a:srgbClr val="3D4E4D"/>
                </a:solidFill>
                <a:latin typeface="华文细黑" panose="02010600040101010101" pitchFamily="2" charset="-122"/>
                <a:ea typeface="华文细黑" panose="02010600040101010101" pitchFamily="2" charset="-122"/>
              </a:rPr>
              <a:t>技职体系强调产学合作，注重学生的养成教育与业界之需求配合，使学生毕业后能立即就业，积极推动产业园区产学合作等多项计划，鼓励教师与企业界配合，进行研发创新，达到教学务实与提高产业竞争力的双赢效果。</a:t>
            </a:r>
            <a:endParaRPr lang="en-US" altLang="zh-CN" sz="3600" b="1" spc="300" dirty="0">
              <a:solidFill>
                <a:srgbClr val="3D4E4D"/>
              </a:solidFill>
              <a:latin typeface="华文细黑" panose="02010600040101010101" pitchFamily="2" charset="-122"/>
              <a:ea typeface="华文细黑" panose="02010600040101010101" pitchFamily="2" charset="-122"/>
            </a:endParaRPr>
          </a:p>
          <a:p>
            <a:pPr lvl="1">
              <a:lnSpc>
                <a:spcPct val="170000"/>
              </a:lnSpc>
            </a:pPr>
            <a:r>
              <a:rPr lang="zh-CN" altLang="zh-CN" sz="3600" spc="300" dirty="0">
                <a:solidFill>
                  <a:srgbClr val="3D4E4D"/>
                </a:solidFill>
                <a:latin typeface="华文细黑" panose="02010600040101010101" pitchFamily="2" charset="-122"/>
                <a:ea typeface="华文细黑" panose="02010600040101010101" pitchFamily="2" charset="-122"/>
              </a:rPr>
              <a:t>已成立</a:t>
            </a:r>
            <a:r>
              <a:rPr lang="en-US" altLang="zh-CN" sz="3600" spc="300" dirty="0">
                <a:solidFill>
                  <a:srgbClr val="3D4E4D"/>
                </a:solidFill>
                <a:latin typeface="华文细黑" panose="02010600040101010101" pitchFamily="2" charset="-122"/>
                <a:ea typeface="华文细黑" panose="02010600040101010101" pitchFamily="2" charset="-122"/>
              </a:rPr>
              <a:t>6</a:t>
            </a:r>
            <a:r>
              <a:rPr lang="zh-CN" altLang="zh-CN" sz="3600" spc="300" dirty="0">
                <a:solidFill>
                  <a:srgbClr val="3D4E4D"/>
                </a:solidFill>
                <a:latin typeface="华文细黑" panose="02010600040101010101" pitchFamily="2" charset="-122"/>
                <a:ea typeface="华文细黑" panose="02010600040101010101" pitchFamily="2" charset="-122"/>
              </a:rPr>
              <a:t>所区域产学合作中心，全面推动产学合作及智慧财产管理，并将研发成果导入教学。</a:t>
            </a:r>
            <a:endParaRPr lang="en-US" altLang="zh-CN" sz="3600" spc="300" dirty="0">
              <a:solidFill>
                <a:srgbClr val="3D4E4D"/>
              </a:solidFill>
              <a:latin typeface="华文细黑" panose="02010600040101010101" pitchFamily="2" charset="-122"/>
              <a:ea typeface="华文细黑" panose="02010600040101010101" pitchFamily="2" charset="-122"/>
            </a:endParaRPr>
          </a:p>
          <a:p>
            <a:pPr lvl="1">
              <a:lnSpc>
                <a:spcPct val="170000"/>
              </a:lnSpc>
            </a:pPr>
            <a:r>
              <a:rPr lang="zh-CN" altLang="en-US" sz="3600" b="1" spc="300" dirty="0">
                <a:solidFill>
                  <a:srgbClr val="007573"/>
                </a:solidFill>
                <a:latin typeface="华文细黑" panose="02010600040101010101" pitchFamily="2" charset="-122"/>
                <a:ea typeface="华文细黑" panose="02010600040101010101" pitchFamily="2" charset="-122"/>
              </a:rPr>
              <a:t>（</a:t>
            </a:r>
            <a:r>
              <a:rPr lang="zh-CN" altLang="en-US" sz="3600" b="1" u="sng" spc="300" dirty="0">
                <a:solidFill>
                  <a:srgbClr val="007573"/>
                </a:solidFill>
                <a:latin typeface="华文细黑" panose="02010600040101010101" pitchFamily="2" charset="-122"/>
                <a:ea typeface="华文细黑" panose="02010600040101010101" pitchFamily="2" charset="-122"/>
              </a:rPr>
              <a:t>区域</a:t>
            </a:r>
            <a:r>
              <a:rPr lang="zh-CN" altLang="zh-CN" sz="3600" b="1" u="sng" spc="300" dirty="0">
                <a:solidFill>
                  <a:srgbClr val="007573"/>
                </a:solidFill>
                <a:latin typeface="华文细黑" panose="02010600040101010101" pitchFamily="2" charset="-122"/>
                <a:ea typeface="华文细黑" panose="02010600040101010101" pitchFamily="2" charset="-122"/>
              </a:rPr>
              <a:t>产学合作中心</a:t>
            </a:r>
            <a:r>
              <a:rPr lang="zh-CN" altLang="en-US" sz="3600" b="1" u="sng" spc="300" dirty="0">
                <a:solidFill>
                  <a:srgbClr val="007573"/>
                </a:solidFill>
                <a:latin typeface="华文细黑" panose="02010600040101010101" pitchFamily="2" charset="-122"/>
                <a:ea typeface="华文细黑" panose="02010600040101010101" pitchFamily="2" charset="-122"/>
              </a:rPr>
              <a:t>：台湾科技大学、台北科技大学、云林科技大学、</a:t>
            </a:r>
            <a:endParaRPr lang="en-US" altLang="zh-CN" sz="3600" b="1" u="sng" spc="300" dirty="0">
              <a:solidFill>
                <a:srgbClr val="007573"/>
              </a:solidFill>
              <a:latin typeface="华文细黑" panose="02010600040101010101" pitchFamily="2" charset="-122"/>
              <a:ea typeface="华文细黑" panose="02010600040101010101" pitchFamily="2" charset="-122"/>
            </a:endParaRPr>
          </a:p>
          <a:p>
            <a:pPr marL="457200" lvl="1" indent="0">
              <a:lnSpc>
                <a:spcPct val="170000"/>
              </a:lnSpc>
              <a:buNone/>
            </a:pPr>
            <a:r>
              <a:rPr lang="en-US" altLang="zh-CN" sz="3600" b="1" spc="300" dirty="0">
                <a:solidFill>
                  <a:srgbClr val="007573"/>
                </a:solidFill>
                <a:latin typeface="华文细黑" panose="02010600040101010101" pitchFamily="2" charset="-122"/>
                <a:ea typeface="华文细黑" panose="02010600040101010101" pitchFamily="2" charset="-122"/>
              </a:rPr>
              <a:t>    </a:t>
            </a:r>
            <a:r>
              <a:rPr lang="en-US" altLang="zh-CN" sz="3600" b="1" u="sng" spc="300" dirty="0">
                <a:solidFill>
                  <a:srgbClr val="007573"/>
                </a:solidFill>
                <a:latin typeface="华文细黑" panose="02010600040101010101" pitchFamily="2" charset="-122"/>
                <a:ea typeface="华文细黑" panose="02010600040101010101" pitchFamily="2" charset="-122"/>
              </a:rPr>
              <a:t> </a:t>
            </a:r>
            <a:r>
              <a:rPr lang="zh-CN" altLang="en-US" sz="3600" b="1" u="sng" spc="300" dirty="0">
                <a:solidFill>
                  <a:srgbClr val="007573"/>
                </a:solidFill>
                <a:latin typeface="华文细黑" panose="02010600040101010101" pitchFamily="2" charset="-122"/>
                <a:ea typeface="华文细黑" panose="02010600040101010101" pitchFamily="2" charset="-122"/>
              </a:rPr>
              <a:t>高雄第一、应用科技大学、屏东科技大学</a:t>
            </a:r>
            <a:r>
              <a:rPr lang="zh-CN" altLang="en-US" sz="3600" b="1" spc="300" dirty="0">
                <a:solidFill>
                  <a:srgbClr val="007573"/>
                </a:solidFill>
                <a:latin typeface="华文细黑" panose="02010600040101010101" pitchFamily="2" charset="-122"/>
                <a:ea typeface="华文细黑" panose="02010600040101010101" pitchFamily="2" charset="-122"/>
              </a:rPr>
              <a:t>）</a:t>
            </a:r>
            <a:endParaRPr lang="en-US" altLang="zh-CN" sz="3600" b="1" spc="300" dirty="0">
              <a:solidFill>
                <a:srgbClr val="007573"/>
              </a:solidFill>
              <a:latin typeface="华文细黑" panose="02010600040101010101" pitchFamily="2" charset="-122"/>
              <a:ea typeface="华文细黑" panose="02010600040101010101" pitchFamily="2" charset="-122"/>
            </a:endParaRPr>
          </a:p>
          <a:p>
            <a:pPr marL="0" indent="0">
              <a:buNone/>
            </a:pPr>
            <a:r>
              <a:rPr lang="en-US" altLang="zh-CN" sz="3600" dirty="0">
                <a:latin typeface="华文细黑" panose="02010600040101010101" pitchFamily="2" charset="-122"/>
                <a:ea typeface="华文细黑" panose="02010600040101010101" pitchFamily="2" charset="-122"/>
              </a:rPr>
              <a:t>    </a:t>
            </a:r>
            <a:endParaRPr lang="zh-CN" altLang="zh-CN" sz="3600" b="1" dirty="0">
              <a:latin typeface="华文细黑" panose="02010600040101010101" pitchFamily="2" charset="-122"/>
              <a:ea typeface="华文细黑" panose="02010600040101010101" pitchFamily="2" charset="-122"/>
            </a:endParaRPr>
          </a:p>
          <a:p>
            <a:endParaRPr lang="en-US" altLang="zh-CN" dirty="0">
              <a:latin typeface="华文细黑" panose="02010600040101010101" pitchFamily="2" charset="-122"/>
              <a:ea typeface="华文细黑" panose="02010600040101010101" pitchFamily="2" charset="-122"/>
            </a:endParaRPr>
          </a:p>
          <a:p>
            <a:endParaRPr lang="en-US" altLang="zh-CN" dirty="0">
              <a:latin typeface="华文细黑" panose="02010600040101010101" pitchFamily="2" charset="-122"/>
              <a:ea typeface="华文细黑" panose="02010600040101010101" pitchFamily="2" charset="-122"/>
            </a:endParaRPr>
          </a:p>
          <a:p>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92570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F7FC227-F539-44BB-AA81-F9702B9AE6E4}"/>
              </a:ext>
            </a:extLst>
          </p:cNvPr>
          <p:cNvPicPr>
            <a:picLocks noChangeAspect="1"/>
          </p:cNvPicPr>
          <p:nvPr/>
        </p:nvPicPr>
        <p:blipFill>
          <a:blip r:embed="rId2"/>
          <a:stretch>
            <a:fillRect/>
          </a:stretch>
        </p:blipFill>
        <p:spPr>
          <a:xfrm>
            <a:off x="1629383" y="873760"/>
            <a:ext cx="8705877" cy="52410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7403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39EF3FD-1865-40FD-907C-CB4756D09352}"/>
              </a:ext>
            </a:extLst>
          </p:cNvPr>
          <p:cNvSpPr>
            <a:spLocks noGrp="1"/>
          </p:cNvSpPr>
          <p:nvPr>
            <p:ph idx="14"/>
          </p:nvPr>
        </p:nvSpPr>
        <p:spPr>
          <a:xfrm>
            <a:off x="1450975" y="969879"/>
            <a:ext cx="9511665" cy="5076650"/>
          </a:xfrm>
        </p:spPr>
        <p:txBody>
          <a:bodyPr>
            <a:normAutofit/>
          </a:bodyPr>
          <a:lstStyle/>
          <a:p>
            <a:pPr>
              <a:lnSpc>
                <a:spcPct val="150000"/>
              </a:lnSpc>
            </a:pPr>
            <a:r>
              <a:rPr lang="zh-CN" altLang="zh-CN" sz="3000" b="1" dirty="0">
                <a:solidFill>
                  <a:srgbClr val="007573"/>
                </a:solidFill>
                <a:latin typeface="华文细黑" panose="02010600040101010101" pitchFamily="2" charset="-122"/>
                <a:ea typeface="华文细黑" panose="02010600040101010101" pitchFamily="2" charset="-122"/>
              </a:rPr>
              <a:t>办学成效务实致用</a:t>
            </a:r>
          </a:p>
          <a:p>
            <a:pPr lvl="1">
              <a:lnSpc>
                <a:spcPct val="150000"/>
              </a:lnSpc>
            </a:pPr>
            <a:r>
              <a:rPr lang="zh-CN" altLang="zh-CN" dirty="0">
                <a:solidFill>
                  <a:srgbClr val="3D4E4D"/>
                </a:solidFill>
                <a:latin typeface="华文细黑" panose="02010600040101010101" pitchFamily="2" charset="-122"/>
                <a:ea typeface="华文细黑" panose="02010600040101010101" pitchFamily="2" charset="-122"/>
              </a:rPr>
              <a:t>技职教育首重务实致用的精神，入学管道方面就有</a:t>
            </a:r>
            <a:r>
              <a:rPr lang="zh-CN" altLang="zh-CN" b="1" dirty="0">
                <a:latin typeface="华文细黑" panose="02010600040101010101" pitchFamily="2" charset="-122"/>
                <a:ea typeface="华文细黑" panose="02010600040101010101" pitchFamily="2" charset="-122"/>
              </a:rPr>
              <a:t>技优入学及甄选入学</a:t>
            </a:r>
            <a:r>
              <a:rPr lang="zh-CN" altLang="zh-CN" dirty="0">
                <a:solidFill>
                  <a:srgbClr val="3D4E4D"/>
                </a:solidFill>
                <a:latin typeface="华文细黑" panose="02010600040101010101" pitchFamily="2" charset="-122"/>
                <a:ea typeface="华文细黑" panose="02010600040101010101" pitchFamily="2" charset="-122"/>
              </a:rPr>
              <a:t>等多元管道，鼓励具有技术优势的学生进修</a:t>
            </a:r>
            <a:r>
              <a:rPr lang="zh-CN" altLang="en-US" dirty="0">
                <a:solidFill>
                  <a:srgbClr val="3D4E4D"/>
                </a:solidFill>
                <a:latin typeface="华文细黑" panose="02010600040101010101" pitchFamily="2" charset="-122"/>
                <a:ea typeface="华文细黑" panose="02010600040101010101" pitchFamily="2" charset="-122"/>
              </a:rPr>
              <a:t>。</a:t>
            </a:r>
            <a:endParaRPr lang="en-US" altLang="zh-CN" dirty="0">
              <a:solidFill>
                <a:srgbClr val="3D4E4D"/>
              </a:solidFill>
              <a:latin typeface="华文细黑" panose="02010600040101010101" pitchFamily="2" charset="-122"/>
              <a:ea typeface="华文细黑" panose="02010600040101010101" pitchFamily="2" charset="-122"/>
            </a:endParaRPr>
          </a:p>
          <a:p>
            <a:pPr lvl="1">
              <a:lnSpc>
                <a:spcPct val="150000"/>
              </a:lnSpc>
            </a:pPr>
            <a:r>
              <a:rPr lang="zh-CN" altLang="zh-CN" dirty="0">
                <a:solidFill>
                  <a:srgbClr val="3D4E4D"/>
                </a:solidFill>
                <a:latin typeface="华文细黑" panose="02010600040101010101" pitchFamily="2" charset="-122"/>
                <a:ea typeface="华文细黑" panose="02010600040101010101" pitchFamily="2" charset="-122"/>
              </a:rPr>
              <a:t>入学考试科目以实务的专业科目为主，课程设计强调专题制作及实务学习，并鼓励学生获取专业证照。</a:t>
            </a:r>
            <a:r>
              <a:rPr lang="en-US" altLang="zh-CN" dirty="0">
                <a:solidFill>
                  <a:srgbClr val="3D4E4D"/>
                </a:solidFill>
                <a:latin typeface="华文细黑" panose="02010600040101010101" pitchFamily="2" charset="-122"/>
                <a:ea typeface="华文细黑" panose="02010600040101010101" pitchFamily="2" charset="-122"/>
              </a:rPr>
              <a:t> </a:t>
            </a:r>
          </a:p>
          <a:p>
            <a:pPr lvl="1">
              <a:lnSpc>
                <a:spcPct val="150000"/>
              </a:lnSpc>
            </a:pPr>
            <a:r>
              <a:rPr lang="zh-CN" altLang="zh-CN" dirty="0">
                <a:solidFill>
                  <a:srgbClr val="3D4E4D"/>
                </a:solidFill>
                <a:latin typeface="华文细黑" panose="02010600040101010101" pitchFamily="2" charset="-122"/>
                <a:ea typeface="华文细黑" panose="02010600040101010101" pitchFamily="2" charset="-122"/>
              </a:rPr>
              <a:t>在教师方面，亦强调实务经验及专业证照，依据专长或技术受聘担任专技教师，鼓励教师以技术报告送审升等，</a:t>
            </a:r>
            <a:r>
              <a:rPr lang="zh-CN" altLang="en-US" dirty="0">
                <a:solidFill>
                  <a:srgbClr val="3D4E4D"/>
                </a:solidFill>
                <a:latin typeface="华文细黑" panose="02010600040101010101" pitchFamily="2" charset="-122"/>
                <a:ea typeface="华文细黑" panose="02010600040101010101" pitchFamily="2" charset="-122"/>
              </a:rPr>
              <a:t>各项</a:t>
            </a:r>
            <a:r>
              <a:rPr lang="zh-CN" altLang="zh-CN" dirty="0">
                <a:solidFill>
                  <a:srgbClr val="3D4E4D"/>
                </a:solidFill>
                <a:latin typeface="华文细黑" panose="02010600040101010101" pitchFamily="2" charset="-122"/>
                <a:ea typeface="华文细黑" panose="02010600040101010101" pitchFamily="2" charset="-122"/>
              </a:rPr>
              <a:t>措施</a:t>
            </a:r>
            <a:r>
              <a:rPr lang="zh-CN" altLang="en-US" dirty="0">
                <a:solidFill>
                  <a:srgbClr val="3D4E4D"/>
                </a:solidFill>
                <a:latin typeface="华文细黑" panose="02010600040101010101" pitchFamily="2" charset="-122"/>
                <a:ea typeface="华文细黑" panose="02010600040101010101" pitchFamily="2" charset="-122"/>
              </a:rPr>
              <a:t>主要</a:t>
            </a:r>
            <a:r>
              <a:rPr lang="zh-CN" altLang="zh-CN" dirty="0">
                <a:solidFill>
                  <a:srgbClr val="3D4E4D"/>
                </a:solidFill>
                <a:latin typeface="华文细黑" panose="02010600040101010101" pitchFamily="2" charset="-122"/>
                <a:ea typeface="华文细黑" panose="02010600040101010101" pitchFamily="2" charset="-122"/>
              </a:rPr>
              <a:t>强调务实致用。</a:t>
            </a:r>
          </a:p>
        </p:txBody>
      </p:sp>
    </p:spTree>
    <p:extLst>
      <p:ext uri="{BB962C8B-B14F-4D97-AF65-F5344CB8AC3E}">
        <p14:creationId xmlns:p14="http://schemas.microsoft.com/office/powerpoint/2010/main" val="309846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B183115-AC61-45F7-9F58-22863591D6C0}"/>
              </a:ext>
            </a:extLst>
          </p:cNvPr>
          <p:cNvSpPr>
            <a:spLocks noGrp="1"/>
          </p:cNvSpPr>
          <p:nvPr>
            <p:ph idx="14"/>
          </p:nvPr>
        </p:nvSpPr>
        <p:spPr>
          <a:xfrm>
            <a:off x="1450975" y="969879"/>
            <a:ext cx="10079038" cy="5076650"/>
          </a:xfrm>
        </p:spPr>
        <p:txBody>
          <a:bodyPr>
            <a:normAutofit lnSpcReduction="10000"/>
          </a:bodyPr>
          <a:lstStyle/>
          <a:p>
            <a:pPr>
              <a:lnSpc>
                <a:spcPct val="160000"/>
              </a:lnSpc>
            </a:pPr>
            <a:r>
              <a:rPr lang="zh-CN" altLang="zh-CN" sz="3300" b="1" dirty="0">
                <a:solidFill>
                  <a:srgbClr val="007573"/>
                </a:solidFill>
                <a:latin typeface="华文细黑" panose="02010600040101010101" pitchFamily="2" charset="-122"/>
                <a:ea typeface="华文细黑" panose="02010600040101010101" pitchFamily="2" charset="-122"/>
              </a:rPr>
              <a:t>国际竞赛成果丰硕</a:t>
            </a:r>
            <a:endParaRPr lang="en-US" altLang="zh-CN" sz="3300" b="1" dirty="0">
              <a:solidFill>
                <a:srgbClr val="007573"/>
              </a:solidFill>
              <a:latin typeface="华文细黑" panose="02010600040101010101" pitchFamily="2" charset="-122"/>
              <a:ea typeface="华文细黑" panose="02010600040101010101" pitchFamily="2" charset="-122"/>
            </a:endParaRPr>
          </a:p>
          <a:p>
            <a:pPr lvl="1">
              <a:lnSpc>
                <a:spcPct val="160000"/>
              </a:lnSpc>
            </a:pPr>
            <a:r>
              <a:rPr lang="zh-TW" altLang="zh-CN" sz="2100" dirty="0">
                <a:solidFill>
                  <a:srgbClr val="3D4E4D"/>
                </a:solidFill>
                <a:latin typeface="华文细黑" panose="02010600040101010101" pitchFamily="2" charset="-122"/>
                <a:ea typeface="华文细黑" panose="02010600040101010101" pitchFamily="2" charset="-122"/>
              </a:rPr>
              <a:t>技职学校的特色为</a:t>
            </a:r>
            <a:r>
              <a:rPr lang="zh-TW" altLang="zh-CN" sz="2100" b="1" dirty="0">
                <a:solidFill>
                  <a:srgbClr val="007573"/>
                </a:solidFill>
                <a:latin typeface="华文细黑" panose="02010600040101010101" pitchFamily="2" charset="-122"/>
                <a:ea typeface="华文细黑" panose="02010600040101010101" pitchFamily="2" charset="-122"/>
              </a:rPr>
              <a:t>「从做中学」</a:t>
            </a:r>
            <a:r>
              <a:rPr lang="zh-TW" altLang="zh-CN" sz="2100" dirty="0">
                <a:solidFill>
                  <a:srgbClr val="3D4E4D"/>
                </a:solidFill>
                <a:latin typeface="华文细黑" panose="02010600040101010101" pitchFamily="2" charset="-122"/>
                <a:ea typeface="华文细黑" panose="02010600040101010101" pitchFamily="2" charset="-122"/>
              </a:rPr>
              <a:t>，透过实作增加学习成效并累积经验，理论与实务并重。</a:t>
            </a:r>
            <a:endParaRPr lang="en-US" altLang="zh-TW" sz="2100" dirty="0">
              <a:solidFill>
                <a:srgbClr val="3D4E4D"/>
              </a:solidFill>
              <a:latin typeface="华文细黑" panose="02010600040101010101" pitchFamily="2" charset="-122"/>
              <a:ea typeface="华文细黑" panose="02010600040101010101" pitchFamily="2" charset="-122"/>
            </a:endParaRPr>
          </a:p>
          <a:p>
            <a:pPr lvl="1">
              <a:lnSpc>
                <a:spcPct val="160000"/>
              </a:lnSpc>
            </a:pPr>
            <a:r>
              <a:rPr lang="en-US" altLang="zh-CN" sz="2100" dirty="0">
                <a:solidFill>
                  <a:srgbClr val="3D4E4D"/>
                </a:solidFill>
                <a:latin typeface="华文细黑" panose="02010600040101010101" pitchFamily="2" charset="-122"/>
                <a:ea typeface="华文细黑" panose="02010600040101010101" pitchFamily="2" charset="-122"/>
              </a:rPr>
              <a:t>2005</a:t>
            </a:r>
            <a:r>
              <a:rPr lang="zh-TW" altLang="zh-CN" sz="2100" dirty="0">
                <a:solidFill>
                  <a:srgbClr val="3D4E4D"/>
                </a:solidFill>
                <a:latin typeface="华文细黑" panose="02010600040101010101" pitchFamily="2" charset="-122"/>
                <a:ea typeface="华文细黑" panose="02010600040101010101" pitchFamily="2" charset="-122"/>
              </a:rPr>
              <a:t>年起，扩大推动技专校院学生参加国际技艺能竞赛，以鼓励技专校院师生踊跃参与国际性技艺能竞赛。</a:t>
            </a:r>
            <a:endParaRPr lang="en-US" altLang="zh-TW" sz="2100" dirty="0">
              <a:solidFill>
                <a:srgbClr val="3D4E4D"/>
              </a:solidFill>
              <a:latin typeface="华文细黑" panose="02010600040101010101" pitchFamily="2" charset="-122"/>
              <a:ea typeface="华文细黑" panose="02010600040101010101" pitchFamily="2" charset="-122"/>
            </a:endParaRPr>
          </a:p>
          <a:p>
            <a:pPr lvl="1">
              <a:lnSpc>
                <a:spcPct val="160000"/>
              </a:lnSpc>
            </a:pPr>
            <a:r>
              <a:rPr lang="en-US" altLang="zh-CN" sz="2100" dirty="0">
                <a:solidFill>
                  <a:srgbClr val="3D4E4D"/>
                </a:solidFill>
                <a:latin typeface="华文细黑" panose="02010600040101010101" pitchFamily="2" charset="-122"/>
                <a:ea typeface="华文细黑" panose="02010600040101010101" pitchFamily="2" charset="-122"/>
              </a:rPr>
              <a:t>2005</a:t>
            </a:r>
            <a:r>
              <a:rPr lang="zh-TW" altLang="zh-CN" sz="2100" dirty="0">
                <a:solidFill>
                  <a:srgbClr val="3D4E4D"/>
                </a:solidFill>
                <a:latin typeface="华文细黑" panose="02010600040101010101" pitchFamily="2" charset="-122"/>
                <a:ea typeface="华文细黑" panose="02010600040101010101" pitchFamily="2" charset="-122"/>
              </a:rPr>
              <a:t>年起设置技职教育最高荣誉—「技职之光」，表扬技职各领域具有杰出表现之师生以作为技职典范。「技职之光」人选系依据各校在「技职风云榜」网站</a:t>
            </a:r>
            <a:r>
              <a:rPr lang="en-US" altLang="zh-CN" sz="2100" b="1" dirty="0">
                <a:solidFill>
                  <a:srgbClr val="3D4E4D"/>
                </a:solidFill>
                <a:latin typeface="华文细黑" panose="02010600040101010101" pitchFamily="2" charset="-122"/>
                <a:ea typeface="华文细黑" panose="02010600040101010101" pitchFamily="2" charset="-122"/>
              </a:rPr>
              <a:t>http://me.moe.edu.tw/award/ </a:t>
            </a:r>
            <a:r>
              <a:rPr lang="zh-TW" altLang="zh-CN" sz="2100" dirty="0">
                <a:solidFill>
                  <a:srgbClr val="3D4E4D"/>
                </a:solidFill>
                <a:latin typeface="华文细黑" panose="02010600040101010101" pitchFamily="2" charset="-122"/>
                <a:ea typeface="华文细黑" panose="02010600040101010101" pitchFamily="2" charset="-122"/>
              </a:rPr>
              <a:t>登录之杰出荣誉事迹，再经筛选及委员会遴选后产生。</a:t>
            </a:r>
            <a:endParaRPr lang="zh-CN" altLang="zh-CN" sz="2100" dirty="0">
              <a:solidFill>
                <a:srgbClr val="3D4E4D"/>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3481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摘要缩放定位 2">
                <a:extLst>
                  <a:ext uri="{FF2B5EF4-FFF2-40B4-BE49-F238E27FC236}">
                    <a16:creationId xmlns:a16="http://schemas.microsoft.com/office/drawing/2014/main" id="{A58DFFE5-54FF-4319-839C-588AE3F5F6F7}"/>
                  </a:ext>
                </a:extLst>
              </p:cNvPr>
              <p:cNvGraphicFramePr>
                <a:graphicFrameLocks noChangeAspect="1"/>
              </p:cNvGraphicFramePr>
              <p:nvPr>
                <p:extLst>
                  <p:ext uri="{D42A27DB-BD31-4B8C-83A1-F6EECF244321}">
                    <p14:modId xmlns:p14="http://schemas.microsoft.com/office/powerpoint/2010/main" val="3732188230"/>
                  </p:ext>
                </p:extLst>
              </p:nvPr>
            </p:nvGraphicFramePr>
            <p:xfrm>
              <a:off x="1450975" y="1426250"/>
              <a:ext cx="9198196" cy="4364950"/>
            </p:xfrm>
            <a:graphic>
              <a:graphicData uri="http://schemas.microsoft.com/office/powerpoint/2016/summaryzoom">
                <psuz:summaryZm>
                  <psuz:summaryZmObj sectionId="{39AEBE07-8D02-435E-B2C4-D70E897DE20E}">
                    <psuz:zmPr id="{475737F4-967D-4BB5-964E-1D30A5155DF0}" transitionDur="1000">
                      <p166:blipFill xmlns:p166="http://schemas.microsoft.com/office/powerpoint/2016/6/main">
                        <a:blip r:embed="rId2"/>
                        <a:stretch>
                          <a:fillRect/>
                        </a:stretch>
                      </p166:blipFill>
                      <p166:spPr xmlns:p166="http://schemas.microsoft.com/office/powerpoint/2016/6/main">
                        <a:xfrm>
                          <a:off x="356430" y="578540"/>
                          <a:ext cx="2759459" cy="1552195"/>
                        </a:xfrm>
                        <a:prstGeom prst="rect">
                          <a:avLst/>
                        </a:prstGeom>
                        <a:ln w="3175">
                          <a:solidFill>
                            <a:prstClr val="ltGray"/>
                          </a:solidFill>
                        </a:ln>
                      </p166:spPr>
                    </psuz:zmPr>
                  </psuz:summaryZmObj>
                  <psuz:summaryZmObj sectionId="{57422846-6FDE-44AF-B233-B06D8318D986}">
                    <psuz:zmPr id="{6A9BF885-3228-42F6-9EF6-D69083C03DF3}" transitionDur="1000">
                      <p166:blipFill xmlns:p166="http://schemas.microsoft.com/office/powerpoint/2016/6/main">
                        <a:blip r:embed="rId3"/>
                        <a:stretch>
                          <a:fillRect/>
                        </a:stretch>
                      </p166:blipFill>
                      <p166:spPr xmlns:p166="http://schemas.microsoft.com/office/powerpoint/2016/6/main">
                        <a:xfrm>
                          <a:off x="3219369" y="578540"/>
                          <a:ext cx="2759459" cy="1552195"/>
                        </a:xfrm>
                        <a:prstGeom prst="rect">
                          <a:avLst/>
                        </a:prstGeom>
                        <a:ln w="3175">
                          <a:solidFill>
                            <a:prstClr val="ltGray"/>
                          </a:solidFill>
                        </a:ln>
                      </p166:spPr>
                    </psuz:zmPr>
                  </psuz:summaryZmObj>
                  <psuz:summaryZmObj sectionId="{2C606A5A-BDAB-4BB4-9923-8D46CFE79741}">
                    <psuz:zmPr id="{3C82ED85-1AAB-49D9-A920-5698017A6A5A}" transitionDur="1000">
                      <p166:blipFill xmlns:p166="http://schemas.microsoft.com/office/powerpoint/2016/6/main">
                        <a:blip r:embed="rId4"/>
                        <a:stretch>
                          <a:fillRect/>
                        </a:stretch>
                      </p166:blipFill>
                      <p166:spPr xmlns:p166="http://schemas.microsoft.com/office/powerpoint/2016/6/main">
                        <a:xfrm>
                          <a:off x="6082308" y="578540"/>
                          <a:ext cx="2759459" cy="1552195"/>
                        </a:xfrm>
                        <a:prstGeom prst="rect">
                          <a:avLst/>
                        </a:prstGeom>
                        <a:ln w="3175">
                          <a:solidFill>
                            <a:prstClr val="ltGray"/>
                          </a:solidFill>
                        </a:ln>
                      </p166:spPr>
                    </psuz:zmPr>
                  </psuz:summaryZmObj>
                  <psuz:summaryZmObj sectionId="{77122DB8-A0EC-427A-8A50-544B357AB312}">
                    <psuz:zmPr id="{B4BB6444-C900-425B-A211-917D0B96EF86}" transitionDur="1000">
                      <p166:blipFill xmlns:p166="http://schemas.microsoft.com/office/powerpoint/2016/6/main">
                        <a:blip r:embed="rId5"/>
                        <a:stretch>
                          <a:fillRect/>
                        </a:stretch>
                      </p166:blipFill>
                      <p166:spPr xmlns:p166="http://schemas.microsoft.com/office/powerpoint/2016/6/main">
                        <a:xfrm>
                          <a:off x="356430" y="2234215"/>
                          <a:ext cx="2759459" cy="1552195"/>
                        </a:xfrm>
                        <a:prstGeom prst="rect">
                          <a:avLst/>
                        </a:prstGeom>
                        <a:ln w="3175">
                          <a:solidFill>
                            <a:prstClr val="ltGray"/>
                          </a:solidFill>
                        </a:ln>
                      </p166:spPr>
                    </psuz:zmPr>
                  </psuz:summaryZmObj>
                  <psuz:summaryZmObj sectionId="{438636DE-FD56-46F0-95CA-75B20B18D716}">
                    <psuz:zmPr id="{EFA4F60B-B600-4066-A0FF-C4C18B26740D}" transitionDur="1000">
                      <p166:blipFill xmlns:p166="http://schemas.microsoft.com/office/powerpoint/2016/6/main">
                        <a:blip r:embed="rId6"/>
                        <a:stretch>
                          <a:fillRect/>
                        </a:stretch>
                      </p166:blipFill>
                      <p166:spPr xmlns:p166="http://schemas.microsoft.com/office/powerpoint/2016/6/main">
                        <a:xfrm>
                          <a:off x="3219369" y="2234215"/>
                          <a:ext cx="2759459" cy="1552195"/>
                        </a:xfrm>
                        <a:prstGeom prst="rect">
                          <a:avLst/>
                        </a:prstGeom>
                        <a:ln w="3175">
                          <a:solidFill>
                            <a:prstClr val="ltGray"/>
                          </a:solidFill>
                        </a:ln>
                      </p166:spPr>
                    </psuz:zmPr>
                  </psuz:summaryZmObj>
                  <psuz:summaryZmObj sectionId="{1DF2D84E-DF51-45A8-8721-573251DCDB30}">
                    <psuz:zmPr id="{C2C0479B-27CF-48FC-AFB4-16BD0A47CAC3}" transitionDur="1000">
                      <p166:blipFill xmlns:p166="http://schemas.microsoft.com/office/powerpoint/2016/6/main">
                        <a:blip r:embed="rId7"/>
                        <a:stretch>
                          <a:fillRect/>
                        </a:stretch>
                      </p166:blipFill>
                      <p166:spPr xmlns:p166="http://schemas.microsoft.com/office/powerpoint/2016/6/main">
                        <a:xfrm>
                          <a:off x="6082308" y="2234215"/>
                          <a:ext cx="2759459" cy="1552195"/>
                        </a:xfrm>
                        <a:prstGeom prst="rect">
                          <a:avLst/>
                        </a:prstGeom>
                        <a:ln w="3175">
                          <a:solidFill>
                            <a:prstClr val="ltGray"/>
                          </a:solidFill>
                        </a:ln>
                      </p166:spPr>
                    </psuz:zmPr>
                  </psuz:summaryZmObj>
                  <psuz:gridLayout/>
                </psuz:summaryZm>
              </a:graphicData>
            </a:graphic>
          </p:graphicFrame>
        </mc:Choice>
        <mc:Fallback>
          <p:grpSp>
            <p:nvGrpSpPr>
              <p:cNvPr id="3" name="摘要缩放定位 2">
                <a:extLst>
                  <a:ext uri="{FF2B5EF4-FFF2-40B4-BE49-F238E27FC236}">
                    <a16:creationId xmlns:a16="http://schemas.microsoft.com/office/drawing/2014/main" id="{A58DFFE5-54FF-4319-839C-588AE3F5F6F7}"/>
                  </a:ext>
                </a:extLst>
              </p:cNvPr>
              <p:cNvGrpSpPr>
                <a:grpSpLocks noGrp="1" noUngrp="1" noRot="1" noChangeAspect="1" noMove="1" noResize="1"/>
              </p:cNvGrpSpPr>
              <p:nvPr/>
            </p:nvGrpSpPr>
            <p:grpSpPr>
              <a:xfrm>
                <a:off x="1450975" y="1426250"/>
                <a:ext cx="9198196" cy="4364950"/>
                <a:chOff x="1450975" y="1426250"/>
                <a:chExt cx="9198196" cy="4364950"/>
              </a:xfrm>
            </p:grpSpPr>
            <p:pic>
              <p:nvPicPr>
                <p:cNvPr id="2" name="图片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1807405" y="2004790"/>
                  <a:ext cx="2759459" cy="1552195"/>
                </a:xfrm>
                <a:prstGeom prst="rect">
                  <a:avLst/>
                </a:prstGeom>
                <a:ln w="3175">
                  <a:solidFill>
                    <a:prstClr val="ltGray"/>
                  </a:solidFill>
                </a:ln>
              </p:spPr>
            </p:pic>
            <p:pic>
              <p:nvPicPr>
                <p:cNvPr id="4" name="图片 4">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4670344" y="2004790"/>
                  <a:ext cx="2759459" cy="1552195"/>
                </a:xfrm>
                <a:prstGeom prst="rect">
                  <a:avLst/>
                </a:prstGeom>
                <a:ln w="3175">
                  <a:solidFill>
                    <a:prstClr val="ltGray"/>
                  </a:solidFill>
                </a:ln>
              </p:spPr>
            </p:pic>
            <p:pic>
              <p:nvPicPr>
                <p:cNvPr id="5" name="图片 5">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533283" y="2004790"/>
                  <a:ext cx="2759459" cy="1552195"/>
                </a:xfrm>
                <a:prstGeom prst="rect">
                  <a:avLst/>
                </a:prstGeom>
                <a:ln w="3175">
                  <a:solidFill>
                    <a:prstClr val="ltGray"/>
                  </a:solidFill>
                </a:ln>
              </p:spPr>
            </p:pic>
            <p:pic>
              <p:nvPicPr>
                <p:cNvPr id="6" name="图片 6">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1807405" y="3660465"/>
                  <a:ext cx="2759459" cy="1552195"/>
                </a:xfrm>
                <a:prstGeom prst="rect">
                  <a:avLst/>
                </a:prstGeom>
                <a:ln w="3175">
                  <a:solidFill>
                    <a:prstClr val="ltGray"/>
                  </a:solidFill>
                </a:ln>
              </p:spPr>
            </p:pic>
            <p:pic>
              <p:nvPicPr>
                <p:cNvPr id="8" name="图片 8">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4670344" y="3660465"/>
                  <a:ext cx="2759459" cy="1552195"/>
                </a:xfrm>
                <a:prstGeom prst="rect">
                  <a:avLst/>
                </a:prstGeom>
                <a:ln w="3175">
                  <a:solidFill>
                    <a:prstClr val="ltGray"/>
                  </a:solidFill>
                </a:ln>
              </p:spPr>
            </p:pic>
            <p:pic>
              <p:nvPicPr>
                <p:cNvPr id="9" name="图片 9">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533283" y="3660465"/>
                  <a:ext cx="2759459" cy="1552195"/>
                </a:xfrm>
                <a:prstGeom prst="rect">
                  <a:avLst/>
                </a:prstGeom>
                <a:ln w="3175">
                  <a:solidFill>
                    <a:prstClr val="ltGray"/>
                  </a:solidFill>
                </a:ln>
              </p:spPr>
            </p:pic>
          </p:grpSp>
        </mc:Fallback>
      </mc:AlternateContent>
      <p:sp>
        <p:nvSpPr>
          <p:cNvPr id="7" name="标题 1">
            <a:extLst>
              <a:ext uri="{FF2B5EF4-FFF2-40B4-BE49-F238E27FC236}">
                <a16:creationId xmlns:a16="http://schemas.microsoft.com/office/drawing/2014/main" id="{8C3E8F17-B35F-4E1B-92F9-6B422AFD530D}"/>
              </a:ext>
            </a:extLst>
          </p:cNvPr>
          <p:cNvSpPr>
            <a:spLocks noGrp="1"/>
          </p:cNvSpPr>
          <p:nvPr>
            <p:ph type="ctrTitle"/>
          </p:nvPr>
        </p:nvSpPr>
        <p:spPr>
          <a:xfrm>
            <a:off x="1450975" y="890589"/>
            <a:ext cx="2224088" cy="774699"/>
          </a:xfrm>
        </p:spPr>
        <p:txBody>
          <a:bodyPr>
            <a:normAutofit fontScale="90000"/>
          </a:bodyPr>
          <a:lstStyle/>
          <a:p>
            <a:r>
              <a:rPr lang="zh-CN" altLang="en-US" b="1" dirty="0">
                <a:solidFill>
                  <a:srgbClr val="749494"/>
                </a:solidFill>
                <a:latin typeface="黑体" panose="02010609060101010101" pitchFamily="49" charset="-122"/>
                <a:ea typeface="黑体" panose="02010609060101010101" pitchFamily="49" charset="-122"/>
              </a:rPr>
              <a:t>目录：</a:t>
            </a:r>
          </a:p>
        </p:txBody>
      </p:sp>
    </p:spTree>
    <p:extLst>
      <p:ext uri="{BB962C8B-B14F-4D97-AF65-F5344CB8AC3E}">
        <p14:creationId xmlns:p14="http://schemas.microsoft.com/office/powerpoint/2010/main" val="359125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DBFD97-9FDA-4A8A-B97F-131AC00A45B9}"/>
              </a:ext>
            </a:extLst>
          </p:cNvPr>
          <p:cNvSpPr>
            <a:spLocks noGrp="1"/>
          </p:cNvSpPr>
          <p:nvPr>
            <p:ph type="ctrTitle"/>
          </p:nvPr>
        </p:nvSpPr>
        <p:spPr/>
        <p:txBody>
          <a:bodyPr/>
          <a:lstStyle/>
          <a:p>
            <a:r>
              <a:rPr lang="zh-CN" altLang="en-US" dirty="0"/>
              <a:t>第三章</a:t>
            </a:r>
          </a:p>
        </p:txBody>
      </p:sp>
      <p:sp>
        <p:nvSpPr>
          <p:cNvPr id="3" name="副标题 2">
            <a:extLst>
              <a:ext uri="{FF2B5EF4-FFF2-40B4-BE49-F238E27FC236}">
                <a16:creationId xmlns:a16="http://schemas.microsoft.com/office/drawing/2014/main" id="{ABF3AF03-9D64-4D77-B6E0-3AF0C60D0FA0}"/>
              </a:ext>
            </a:extLst>
          </p:cNvPr>
          <p:cNvSpPr>
            <a:spLocks noGrp="1"/>
          </p:cNvSpPr>
          <p:nvPr>
            <p:ph type="subTitle" idx="1"/>
          </p:nvPr>
        </p:nvSpPr>
        <p:spPr/>
        <p:txBody>
          <a:bodyPr/>
          <a:lstStyle/>
          <a:p>
            <a:r>
              <a:rPr lang="zh-CN" altLang="en-US" b="1" dirty="0">
                <a:solidFill>
                  <a:srgbClr val="749494"/>
                </a:solidFill>
              </a:rPr>
              <a:t>教师教学能力的提升与挑战</a:t>
            </a:r>
          </a:p>
        </p:txBody>
      </p:sp>
    </p:spTree>
    <p:extLst>
      <p:ext uri="{BB962C8B-B14F-4D97-AF65-F5344CB8AC3E}">
        <p14:creationId xmlns:p14="http://schemas.microsoft.com/office/powerpoint/2010/main" val="4150079601"/>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878B5F58-30E5-4919-B658-1791939AF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512" y="2957513"/>
            <a:ext cx="2828925" cy="26574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C09AB46-EE4B-4CE9-B644-60C459578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227" y="2274627"/>
            <a:ext cx="6056872" cy="334036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a:extLst>
              <a:ext uri="{FF2B5EF4-FFF2-40B4-BE49-F238E27FC236}">
                <a16:creationId xmlns:a16="http://schemas.microsoft.com/office/drawing/2014/main" id="{E5B4DF3E-1098-42A8-9407-E373408E77D2}"/>
              </a:ext>
            </a:extLst>
          </p:cNvPr>
          <p:cNvGrpSpPr/>
          <p:nvPr/>
        </p:nvGrpSpPr>
        <p:grpSpPr>
          <a:xfrm>
            <a:off x="1063542" y="2274627"/>
            <a:ext cx="4209964" cy="488689"/>
            <a:chOff x="1088377" y="5667374"/>
            <a:chExt cx="3864623" cy="488689"/>
          </a:xfrm>
        </p:grpSpPr>
        <p:sp>
          <p:nvSpPr>
            <p:cNvPr id="5" name="矩形 4">
              <a:extLst>
                <a:ext uri="{FF2B5EF4-FFF2-40B4-BE49-F238E27FC236}">
                  <a16:creationId xmlns:a16="http://schemas.microsoft.com/office/drawing/2014/main" id="{0F427712-8F1F-414C-BF37-886009C3CD41}"/>
                </a:ext>
              </a:extLst>
            </p:cNvPr>
            <p:cNvSpPr/>
            <p:nvPr/>
          </p:nvSpPr>
          <p:spPr>
            <a:xfrm>
              <a:off x="1088377" y="5667374"/>
              <a:ext cx="3864623" cy="488689"/>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174" name="Picture 6" descr="國立雲林科技大學YunTech">
              <a:extLst>
                <a:ext uri="{FF2B5EF4-FFF2-40B4-BE49-F238E27FC236}">
                  <a16:creationId xmlns:a16="http://schemas.microsoft.com/office/drawing/2014/main" id="{E2AB5587-2AFA-47DE-ABCC-3C35EF708F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5730353"/>
              <a:ext cx="3771900" cy="4191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标题 1">
            <a:extLst>
              <a:ext uri="{FF2B5EF4-FFF2-40B4-BE49-F238E27FC236}">
                <a16:creationId xmlns:a16="http://schemas.microsoft.com/office/drawing/2014/main" id="{BB8E3587-01A4-4342-86C9-8B28AA240C91}"/>
              </a:ext>
            </a:extLst>
          </p:cNvPr>
          <p:cNvSpPr txBox="1">
            <a:spLocks/>
          </p:cNvSpPr>
          <p:nvPr/>
        </p:nvSpPr>
        <p:spPr>
          <a:xfrm>
            <a:off x="1063542" y="1224767"/>
            <a:ext cx="10414082" cy="8556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a:r>
              <a:rPr lang="zh-CN" altLang="en-US" sz="3200" b="1" spc="300">
                <a:solidFill>
                  <a:srgbClr val="232D2C"/>
                </a:solidFill>
                <a:latin typeface="华文细黑" panose="02010600040101010101" pitchFamily="2" charset="-122"/>
                <a:ea typeface="华文细黑" panose="02010600040101010101" pitchFamily="2" charset="-122"/>
              </a:rPr>
              <a:t>云林科技大学管理学院为全球前</a:t>
            </a:r>
            <a:r>
              <a:rPr lang="en-US" altLang="zh-CN" sz="3200" b="1" spc="300">
                <a:solidFill>
                  <a:srgbClr val="232D2C"/>
                </a:solidFill>
                <a:latin typeface="华文细黑" panose="02010600040101010101" pitchFamily="2" charset="-122"/>
                <a:ea typeface="华文细黑" panose="02010600040101010101" pitchFamily="2" charset="-122"/>
              </a:rPr>
              <a:t>5%</a:t>
            </a:r>
            <a:r>
              <a:rPr lang="zh-CN" altLang="en-US" sz="3200" b="1" spc="300">
                <a:solidFill>
                  <a:srgbClr val="232D2C"/>
                </a:solidFill>
                <a:latin typeface="华文细黑" panose="02010600040101010101" pitchFamily="2" charset="-122"/>
                <a:ea typeface="华文细黑" panose="02010600040101010101" pitchFamily="2" charset="-122"/>
              </a:rPr>
              <a:t>的顶尖商学院</a:t>
            </a:r>
            <a:endParaRPr lang="zh-CN" altLang="en-US" sz="4000" dirty="0">
              <a:solidFill>
                <a:srgbClr val="232D2C"/>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88832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1771B50-ED36-4491-91E6-DA829AD61889}"/>
              </a:ext>
            </a:extLst>
          </p:cNvPr>
          <p:cNvSpPr>
            <a:spLocks noGrp="1"/>
          </p:cNvSpPr>
          <p:nvPr>
            <p:ph idx="13"/>
          </p:nvPr>
        </p:nvSpPr>
        <p:spPr/>
        <p:txBody>
          <a:bodyPr>
            <a:normAutofit fontScale="92500" lnSpcReduction="20000"/>
          </a:bodyPr>
          <a:lstStyle/>
          <a:p>
            <a:pPr>
              <a:lnSpc>
                <a:spcPct val="170000"/>
              </a:lnSpc>
            </a:pPr>
            <a:r>
              <a:rPr lang="zh-CN" altLang="en-US" sz="1800" dirty="0">
                <a:latin typeface="华文细黑" panose="02010600040101010101" pitchFamily="2" charset="-122"/>
                <a:ea typeface="华文细黑" panose="02010600040101010101" pitchFamily="2" charset="-122"/>
              </a:rPr>
              <a:t>国立云林科技大学设立于</a:t>
            </a:r>
            <a:r>
              <a:rPr lang="en-US" altLang="zh-CN" sz="1800" dirty="0">
                <a:latin typeface="华文细黑" panose="02010600040101010101" pitchFamily="2" charset="-122"/>
                <a:ea typeface="华文细黑" panose="02010600040101010101" pitchFamily="2" charset="-122"/>
              </a:rPr>
              <a:t>1991</a:t>
            </a:r>
            <a:r>
              <a:rPr lang="zh-CN" altLang="en-US" sz="1800" dirty="0">
                <a:latin typeface="华文细黑" panose="02010600040101010101" pitchFamily="2" charset="-122"/>
                <a:ea typeface="华文细黑" panose="02010600040101010101" pitchFamily="2" charset="-122"/>
              </a:rPr>
              <a:t>年。</a:t>
            </a:r>
            <a:endParaRPr lang="en-US" altLang="zh-CN" sz="1800" dirty="0">
              <a:latin typeface="华文细黑" panose="02010600040101010101" pitchFamily="2" charset="-122"/>
              <a:ea typeface="华文细黑" panose="02010600040101010101" pitchFamily="2" charset="-122"/>
            </a:endParaRPr>
          </a:p>
          <a:p>
            <a:pPr>
              <a:lnSpc>
                <a:spcPct val="170000"/>
              </a:lnSpc>
            </a:pPr>
            <a:r>
              <a:rPr lang="zh-CN" altLang="en-US" sz="1800" dirty="0">
                <a:latin typeface="华文细黑" panose="02010600040101010101" pitchFamily="2" charset="-122"/>
                <a:ea typeface="华文细黑" panose="02010600040101010101" pitchFamily="2" charset="-122"/>
              </a:rPr>
              <a:t>现有工程、管理、设计、人文科学、未来学院。</a:t>
            </a:r>
            <a:r>
              <a:rPr lang="en-US" altLang="zh-CN" sz="1800" dirty="0">
                <a:latin typeface="华文细黑" panose="02010600040101010101" pitchFamily="2" charset="-122"/>
                <a:ea typeface="华文细黑" panose="02010600040101010101" pitchFamily="2" charset="-122"/>
              </a:rPr>
              <a:t>5</a:t>
            </a:r>
            <a:r>
              <a:rPr lang="zh-CN" altLang="en-US" sz="1800" dirty="0">
                <a:latin typeface="华文细黑" panose="02010600040101010101" pitchFamily="2" charset="-122"/>
                <a:ea typeface="华文细黑" panose="02010600040101010101" pitchFamily="2" charset="-122"/>
              </a:rPr>
              <a:t>个学院，共有</a:t>
            </a:r>
            <a:r>
              <a:rPr lang="en-US" altLang="zh-CN" sz="1800" dirty="0">
                <a:latin typeface="华文细黑" panose="02010600040101010101" pitchFamily="2" charset="-122"/>
                <a:ea typeface="华文细黑" panose="02010600040101010101" pitchFamily="2" charset="-122"/>
              </a:rPr>
              <a:t>22</a:t>
            </a:r>
            <a:r>
              <a:rPr lang="zh-CN" altLang="en-US" sz="1800" dirty="0">
                <a:latin typeface="华文细黑" panose="02010600040101010101" pitchFamily="2" charset="-122"/>
                <a:ea typeface="华文细黑" panose="02010600040101010101" pitchFamily="2" charset="-122"/>
              </a:rPr>
              <a:t>个系，</a:t>
            </a:r>
            <a:r>
              <a:rPr lang="en-US" altLang="zh-CN" sz="1800" b="1" dirty="0">
                <a:solidFill>
                  <a:srgbClr val="FF0000"/>
                </a:solidFill>
                <a:latin typeface="华文细黑" panose="02010600040101010101" pitchFamily="2" charset="-122"/>
                <a:ea typeface="华文细黑" panose="02010600040101010101" pitchFamily="2" charset="-122"/>
              </a:rPr>
              <a:t>26</a:t>
            </a:r>
            <a:r>
              <a:rPr lang="zh-CN" altLang="en-US" sz="1800" b="1" dirty="0">
                <a:solidFill>
                  <a:srgbClr val="FF0000"/>
                </a:solidFill>
                <a:latin typeface="华文细黑" panose="02010600040101010101" pitchFamily="2" charset="-122"/>
                <a:ea typeface="华文细黑" panose="02010600040101010101" pitchFamily="2" charset="-122"/>
              </a:rPr>
              <a:t>个硕士学程，</a:t>
            </a:r>
            <a:r>
              <a:rPr lang="en-US" altLang="zh-CN" sz="1800" b="1" dirty="0">
                <a:solidFill>
                  <a:srgbClr val="FF0000"/>
                </a:solidFill>
                <a:latin typeface="华文细黑" panose="02010600040101010101" pitchFamily="2" charset="-122"/>
                <a:ea typeface="华文细黑" panose="02010600040101010101" pitchFamily="2" charset="-122"/>
              </a:rPr>
              <a:t>13</a:t>
            </a:r>
            <a:r>
              <a:rPr lang="zh-CN" altLang="en-US" sz="1800" b="1" dirty="0">
                <a:solidFill>
                  <a:srgbClr val="FF0000"/>
                </a:solidFill>
                <a:latin typeface="华文细黑" panose="02010600040101010101" pitchFamily="2" charset="-122"/>
                <a:ea typeface="华文细黑" panose="02010600040101010101" pitchFamily="2" charset="-122"/>
              </a:rPr>
              <a:t>个博士学程</a:t>
            </a:r>
            <a:r>
              <a:rPr lang="zh-CN" altLang="en-US" sz="1800" dirty="0">
                <a:latin typeface="华文细黑" panose="02010600040101010101" pitchFamily="2" charset="-122"/>
                <a:ea typeface="华文细黑" panose="02010600040101010101" pitchFamily="2" charset="-122"/>
              </a:rPr>
              <a:t>。</a:t>
            </a:r>
            <a:endParaRPr lang="en-US" altLang="zh-CN" sz="1800" dirty="0">
              <a:latin typeface="华文细黑" panose="02010600040101010101" pitchFamily="2" charset="-122"/>
              <a:ea typeface="华文细黑" panose="02010600040101010101" pitchFamily="2" charset="-122"/>
            </a:endParaRPr>
          </a:p>
          <a:p>
            <a:pPr>
              <a:lnSpc>
                <a:spcPct val="170000"/>
              </a:lnSpc>
            </a:pPr>
            <a:r>
              <a:rPr lang="en-US" altLang="zh-CN" sz="1800" dirty="0">
                <a:latin typeface="华文细黑" panose="02010600040101010101" pitchFamily="2" charset="-122"/>
                <a:ea typeface="华文细黑" panose="02010600040101010101" pitchFamily="2" charset="-122"/>
              </a:rPr>
              <a:t>2014</a:t>
            </a:r>
            <a:r>
              <a:rPr lang="zh-CN" altLang="en-US" sz="1800" dirty="0">
                <a:latin typeface="华文细黑" panose="02010600040101010101" pitchFamily="2" charset="-122"/>
                <a:ea typeface="华文细黑" panose="02010600040101010101" pitchFamily="2" charset="-122"/>
              </a:rPr>
              <a:t>年云林科技大学管理学院通过</a:t>
            </a:r>
            <a:r>
              <a:rPr lang="en-US" altLang="zh-CN" sz="1800" dirty="0">
                <a:latin typeface="华文细黑" panose="02010600040101010101" pitchFamily="2" charset="-122"/>
                <a:ea typeface="华文细黑" panose="02010600040101010101" pitchFamily="2" charset="-122"/>
              </a:rPr>
              <a:t>AACSB</a:t>
            </a:r>
            <a:r>
              <a:rPr lang="zh-CN" altLang="en-US" sz="1800" dirty="0">
                <a:latin typeface="华文细黑" panose="02010600040101010101" pitchFamily="2" charset="-122"/>
                <a:ea typeface="华文细黑" panose="02010600040101010101" pitchFamily="2" charset="-122"/>
              </a:rPr>
              <a:t>国际商学院协会认证，</a:t>
            </a:r>
            <a:r>
              <a:rPr lang="zh-CN" altLang="en-US" sz="1800" b="1" dirty="0">
                <a:solidFill>
                  <a:srgbClr val="FF0000"/>
                </a:solidFill>
                <a:latin typeface="华文细黑" panose="02010600040101010101" pitchFamily="2" charset="-122"/>
                <a:ea typeface="华文细黑" panose="02010600040101010101" pitchFamily="2" charset="-122"/>
              </a:rPr>
              <a:t>跻身全球前</a:t>
            </a:r>
            <a:r>
              <a:rPr lang="en-US" altLang="zh-CN" sz="1800" b="1" dirty="0">
                <a:solidFill>
                  <a:srgbClr val="FF0000"/>
                </a:solidFill>
                <a:latin typeface="华文细黑" panose="02010600040101010101" pitchFamily="2" charset="-122"/>
                <a:ea typeface="华文细黑" panose="02010600040101010101" pitchFamily="2" charset="-122"/>
              </a:rPr>
              <a:t>5%</a:t>
            </a:r>
            <a:r>
              <a:rPr lang="zh-CN" altLang="en-US" sz="1800" b="1" dirty="0">
                <a:solidFill>
                  <a:srgbClr val="FF0000"/>
                </a:solidFill>
                <a:latin typeface="华文细黑" panose="02010600040101010101" pitchFamily="2" charset="-122"/>
                <a:ea typeface="华文细黑" panose="02010600040101010101" pitchFamily="2" charset="-122"/>
              </a:rPr>
              <a:t>顶尖商学院。</a:t>
            </a:r>
            <a:endParaRPr lang="en-US" altLang="zh-CN" sz="1800" b="1" dirty="0">
              <a:solidFill>
                <a:srgbClr val="FF0000"/>
              </a:solidFill>
              <a:latin typeface="华文细黑" panose="02010600040101010101" pitchFamily="2" charset="-122"/>
              <a:ea typeface="华文细黑" panose="02010600040101010101" pitchFamily="2" charset="-122"/>
            </a:endParaRPr>
          </a:p>
          <a:p>
            <a:pPr>
              <a:lnSpc>
                <a:spcPct val="170000"/>
              </a:lnSpc>
            </a:pPr>
            <a:r>
              <a:rPr lang="en-US" altLang="zh-CN" sz="1800" dirty="0">
                <a:latin typeface="华文细黑" panose="02010600040101010101" pitchFamily="2" charset="-122"/>
                <a:ea typeface="华文细黑" panose="02010600040101010101" pitchFamily="2" charset="-122"/>
              </a:rPr>
              <a:t>2005</a:t>
            </a:r>
            <a:r>
              <a:rPr lang="zh-CN" altLang="en-US" sz="1800" dirty="0">
                <a:latin typeface="华文细黑" panose="02010600040101010101" pitchFamily="2" charset="-122"/>
                <a:ea typeface="华文细黑" panose="02010600040101010101" pitchFamily="2" charset="-122"/>
              </a:rPr>
              <a:t>年进行的国立科技大学评鉴显示，报告指出国立云林科技大学在国立科技大学部份仅次于国立台湾科技大学，</a:t>
            </a:r>
            <a:r>
              <a:rPr lang="zh-CN" altLang="en-US" sz="1800" b="1" dirty="0">
                <a:solidFill>
                  <a:srgbClr val="FF0000"/>
                </a:solidFill>
                <a:latin typeface="华文细黑" panose="02010600040101010101" pitchFamily="2" charset="-122"/>
                <a:ea typeface="华文细黑" panose="02010600040101010101" pitchFamily="2" charset="-122"/>
              </a:rPr>
              <a:t>排名第二。</a:t>
            </a:r>
            <a:endParaRPr lang="en-US" altLang="zh-CN" sz="1800" b="1" dirty="0">
              <a:solidFill>
                <a:srgbClr val="FF0000"/>
              </a:solidFill>
              <a:latin typeface="华文细黑" panose="02010600040101010101" pitchFamily="2" charset="-122"/>
              <a:ea typeface="华文细黑" panose="02010600040101010101" pitchFamily="2" charset="-122"/>
            </a:endParaRPr>
          </a:p>
          <a:p>
            <a:pPr>
              <a:lnSpc>
                <a:spcPct val="170000"/>
              </a:lnSpc>
            </a:pPr>
            <a:r>
              <a:rPr lang="en-US" altLang="zh-CN" sz="1800" dirty="0">
                <a:latin typeface="华文细黑" panose="02010600040101010101" pitchFamily="2" charset="-122"/>
                <a:ea typeface="华文细黑" panose="02010600040101010101" pitchFamily="2" charset="-122"/>
              </a:rPr>
              <a:t>2010</a:t>
            </a:r>
            <a:r>
              <a:rPr lang="zh-CN" altLang="en-US" sz="1800" dirty="0">
                <a:latin typeface="华文细黑" panose="02010600040101010101" pitchFamily="2" charset="-122"/>
                <a:ea typeface="华文细黑" panose="02010600040101010101" pitchFamily="2" charset="-122"/>
              </a:rPr>
              <a:t>年更荣获</a:t>
            </a:r>
            <a:r>
              <a:rPr lang="en-US" altLang="zh-CN" sz="1800" dirty="0">
                <a:latin typeface="华文细黑" panose="02010600040101010101" pitchFamily="2" charset="-122"/>
                <a:ea typeface="华文细黑" panose="02010600040101010101" pitchFamily="2" charset="-122"/>
              </a:rPr>
              <a:t>IF</a:t>
            </a:r>
            <a:r>
              <a:rPr lang="zh-CN" altLang="en-US" sz="1800" dirty="0">
                <a:latin typeface="华文细黑" panose="02010600040101010101" pitchFamily="2" charset="-122"/>
                <a:ea typeface="华文细黑" panose="02010600040101010101" pitchFamily="2" charset="-122"/>
              </a:rPr>
              <a:t>评比进入全球设计</a:t>
            </a:r>
            <a:r>
              <a:rPr lang="zh-CN" altLang="en-US" sz="1800" b="1" dirty="0">
                <a:solidFill>
                  <a:srgbClr val="FF0000"/>
                </a:solidFill>
                <a:latin typeface="华文细黑" panose="02010600040101010101" pitchFamily="2" charset="-122"/>
                <a:ea typeface="华文细黑" panose="02010600040101010101" pitchFamily="2" charset="-122"/>
              </a:rPr>
              <a:t>前五十大学校</a:t>
            </a:r>
            <a:r>
              <a:rPr lang="zh-CN" altLang="en-US" sz="1800" dirty="0">
                <a:latin typeface="华文细黑" panose="02010600040101010101" pitchFamily="2" charset="-122"/>
                <a:ea typeface="华文细黑" panose="02010600040101010101" pitchFamily="2" charset="-122"/>
              </a:rPr>
              <a:t>。</a:t>
            </a:r>
            <a:endParaRPr lang="en-US" altLang="zh-CN" sz="1800" dirty="0">
              <a:latin typeface="华文细黑" panose="02010600040101010101" pitchFamily="2" charset="-122"/>
              <a:ea typeface="华文细黑" panose="02010600040101010101" pitchFamily="2" charset="-122"/>
            </a:endParaRPr>
          </a:p>
          <a:p>
            <a:pPr>
              <a:lnSpc>
                <a:spcPct val="170000"/>
              </a:lnSpc>
            </a:pPr>
            <a:r>
              <a:rPr lang="en-US" altLang="zh-CN" sz="1800" dirty="0">
                <a:latin typeface="华文细黑" panose="02010600040101010101" pitchFamily="2" charset="-122"/>
                <a:ea typeface="华文细黑" panose="02010600040101010101" pitchFamily="2" charset="-122"/>
              </a:rPr>
              <a:t>2011</a:t>
            </a:r>
            <a:r>
              <a:rPr lang="zh-CN" altLang="en-US" sz="1800" dirty="0">
                <a:latin typeface="华文细黑" panose="02010600040101010101" pitchFamily="2" charset="-122"/>
                <a:ea typeface="华文细黑" panose="02010600040101010101" pitchFamily="2" charset="-122"/>
              </a:rPr>
              <a:t>年</a:t>
            </a:r>
            <a:r>
              <a:rPr lang="en-US" altLang="zh-CN" sz="1800" dirty="0">
                <a:latin typeface="华文细黑" panose="02010600040101010101" pitchFamily="2" charset="-122"/>
                <a:ea typeface="华文细黑" panose="02010600040101010101" pitchFamily="2" charset="-122"/>
              </a:rPr>
              <a:t>6</a:t>
            </a:r>
            <a:r>
              <a:rPr lang="zh-CN" altLang="en-US" sz="1800" dirty="0">
                <a:latin typeface="华文细黑" panose="02010600040101010101" pitchFamily="2" charset="-122"/>
                <a:ea typeface="华文细黑" panose="02010600040101010101" pitchFamily="2" charset="-122"/>
              </a:rPr>
              <a:t>月</a:t>
            </a:r>
            <a:r>
              <a:rPr lang="en-US" altLang="zh-CN" sz="1800" dirty="0">
                <a:latin typeface="华文细黑" panose="02010600040101010101" pitchFamily="2" charset="-122"/>
                <a:ea typeface="华文细黑" panose="02010600040101010101" pitchFamily="2" charset="-122"/>
              </a:rPr>
              <a:t>1</a:t>
            </a:r>
            <a:r>
              <a:rPr lang="zh-CN" altLang="en-US" sz="1800" dirty="0">
                <a:latin typeface="华文细黑" panose="02010600040101010101" pitchFamily="2" charset="-122"/>
                <a:ea typeface="华文细黑" panose="02010600040101010101" pitchFamily="2" charset="-122"/>
              </a:rPr>
              <a:t>日上海交大高等教育研究院公布两岸四地大学排名，云科大办事绩效优异，进入两岸四地百强大学</a:t>
            </a:r>
            <a:r>
              <a:rPr lang="zh-CN" altLang="en-US" sz="1800" b="1" dirty="0">
                <a:solidFill>
                  <a:srgbClr val="FF0000"/>
                </a:solidFill>
                <a:latin typeface="华文细黑" panose="02010600040101010101" pitchFamily="2" charset="-122"/>
                <a:ea typeface="华文细黑" panose="02010600040101010101" pitchFamily="2" charset="-122"/>
              </a:rPr>
              <a:t>第</a:t>
            </a:r>
            <a:r>
              <a:rPr lang="en-US" altLang="zh-CN" sz="1800" b="1" dirty="0">
                <a:solidFill>
                  <a:srgbClr val="FF0000"/>
                </a:solidFill>
                <a:latin typeface="华文细黑" panose="02010600040101010101" pitchFamily="2" charset="-122"/>
                <a:ea typeface="华文细黑" panose="02010600040101010101" pitchFamily="2" charset="-122"/>
              </a:rPr>
              <a:t>51</a:t>
            </a:r>
            <a:r>
              <a:rPr lang="zh-CN" altLang="en-US" sz="1800" b="1" dirty="0">
                <a:solidFill>
                  <a:srgbClr val="FF0000"/>
                </a:solidFill>
                <a:latin typeface="华文细黑" panose="02010600040101010101" pitchFamily="2" charset="-122"/>
                <a:ea typeface="华文细黑" panose="02010600040101010101" pitchFamily="2" charset="-122"/>
              </a:rPr>
              <a:t>名</a:t>
            </a:r>
            <a:r>
              <a:rPr lang="en-US" altLang="zh-CN" sz="1800" b="1" dirty="0">
                <a:solidFill>
                  <a:srgbClr val="FF0000"/>
                </a:solidFill>
                <a:latin typeface="华文细黑" panose="02010600040101010101" pitchFamily="2" charset="-122"/>
                <a:ea typeface="华文细黑" panose="02010600040101010101" pitchFamily="2" charset="-122"/>
              </a:rPr>
              <a:t>.</a:t>
            </a:r>
            <a:endParaRPr lang="en-US" altLang="zh-CN" sz="1800" dirty="0">
              <a:latin typeface="华文细黑" panose="02010600040101010101" pitchFamily="2" charset="-122"/>
              <a:ea typeface="华文细黑" panose="02010600040101010101" pitchFamily="2" charset="-122"/>
            </a:endParaRPr>
          </a:p>
          <a:p>
            <a:pPr>
              <a:lnSpc>
                <a:spcPct val="170000"/>
              </a:lnSpc>
            </a:pPr>
            <a:r>
              <a:rPr lang="en-US" altLang="zh-CN" sz="1800" dirty="0">
                <a:latin typeface="华文细黑" panose="02010600040101010101" pitchFamily="2" charset="-122"/>
                <a:ea typeface="华文细黑" panose="02010600040101010101" pitchFamily="2" charset="-122"/>
              </a:rPr>
              <a:t>2013</a:t>
            </a:r>
            <a:r>
              <a:rPr lang="zh-CN" altLang="en-US" sz="1800" dirty="0">
                <a:latin typeface="华文细黑" panose="02010600040101010101" pitchFamily="2" charset="-122"/>
                <a:ea typeface="华文细黑" panose="02010600040101010101" pitchFamily="2" charset="-122"/>
              </a:rPr>
              <a:t>年发布的中国两岸四地高等大学排名中</a:t>
            </a:r>
            <a:r>
              <a:rPr lang="zh-CN" altLang="en-US" dirty="0"/>
              <a:t>，</a:t>
            </a:r>
            <a:r>
              <a:rPr lang="zh-CN" altLang="en-US" sz="1800" dirty="0">
                <a:latin typeface="华文细黑" panose="02010600040101010101" pitchFamily="2" charset="-122"/>
                <a:ea typeface="华文细黑" panose="02010600040101010101" pitchFamily="2" charset="-122"/>
              </a:rPr>
              <a:t>在两岸四地高校中列</a:t>
            </a:r>
            <a:r>
              <a:rPr lang="zh-CN" altLang="en-US" sz="1800" b="1" dirty="0">
                <a:solidFill>
                  <a:srgbClr val="FF0000"/>
                </a:solidFill>
                <a:latin typeface="华文细黑" panose="02010600040101010101" pitchFamily="2" charset="-122"/>
                <a:ea typeface="华文细黑" panose="02010600040101010101" pitchFamily="2" charset="-122"/>
              </a:rPr>
              <a:t>第</a:t>
            </a:r>
            <a:r>
              <a:rPr lang="en-US" altLang="zh-CN" sz="1800" b="1" dirty="0">
                <a:solidFill>
                  <a:srgbClr val="FF0000"/>
                </a:solidFill>
                <a:latin typeface="华文细黑" panose="02010600040101010101" pitchFamily="2" charset="-122"/>
                <a:ea typeface="华文细黑" panose="02010600040101010101" pitchFamily="2" charset="-122"/>
              </a:rPr>
              <a:t>56</a:t>
            </a:r>
            <a:r>
              <a:rPr lang="zh-CN" altLang="en-US" sz="1800" b="1" dirty="0">
                <a:solidFill>
                  <a:srgbClr val="FF0000"/>
                </a:solidFill>
                <a:latin typeface="华文细黑" panose="02010600040101010101" pitchFamily="2" charset="-122"/>
                <a:ea typeface="华文细黑" panose="02010600040101010101" pitchFamily="2" charset="-122"/>
              </a:rPr>
              <a:t>位，台湾地区第</a:t>
            </a:r>
            <a:r>
              <a:rPr lang="en-US" altLang="zh-CN" sz="1800" b="1" dirty="0">
                <a:solidFill>
                  <a:srgbClr val="FF0000"/>
                </a:solidFill>
                <a:latin typeface="华文细黑" panose="02010600040101010101" pitchFamily="2" charset="-122"/>
                <a:ea typeface="华文细黑" panose="02010600040101010101" pitchFamily="2" charset="-122"/>
              </a:rPr>
              <a:t>17</a:t>
            </a:r>
            <a:r>
              <a:rPr lang="zh-CN" altLang="en-US" sz="1800" b="1" dirty="0">
                <a:solidFill>
                  <a:srgbClr val="FF0000"/>
                </a:solidFill>
                <a:latin typeface="华文细黑" panose="02010600040101010101" pitchFamily="2" charset="-122"/>
                <a:ea typeface="华文细黑" panose="02010600040101010101" pitchFamily="2" charset="-122"/>
              </a:rPr>
              <a:t>位。</a:t>
            </a:r>
            <a:endParaRPr lang="en-US" altLang="zh-CN" sz="1800" b="1" dirty="0">
              <a:solidFill>
                <a:srgbClr val="FF0000"/>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00802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4F0E9DF-0C1C-4CD3-B85A-0B99C7B3DC4E}"/>
              </a:ext>
            </a:extLst>
          </p:cNvPr>
          <p:cNvSpPr>
            <a:spLocks noGrp="1"/>
          </p:cNvSpPr>
          <p:nvPr>
            <p:ph idx="13"/>
          </p:nvPr>
        </p:nvSpPr>
        <p:spPr/>
        <p:txBody>
          <a:bodyPr>
            <a:normAutofit fontScale="92500" lnSpcReduction="20000"/>
          </a:bodyPr>
          <a:lstStyle/>
          <a:p>
            <a:pPr>
              <a:lnSpc>
                <a:spcPct val="150000"/>
              </a:lnSpc>
            </a:pPr>
            <a:r>
              <a:rPr lang="zh-CN" altLang="en-US" sz="2400" b="1" spc="300" dirty="0">
                <a:latin typeface="华文细黑" panose="02010600040101010101" pitchFamily="2" charset="-122"/>
                <a:ea typeface="华文细黑" panose="02010600040101010101" pitchFamily="2" charset="-122"/>
              </a:rPr>
              <a:t>一、初期教师的能力限制</a:t>
            </a:r>
            <a:endParaRPr lang="en-US" altLang="zh-CN" sz="2400" b="1" spc="300" dirty="0">
              <a:latin typeface="华文细黑" panose="02010600040101010101" pitchFamily="2" charset="-122"/>
              <a:ea typeface="华文细黑" panose="02010600040101010101" pitchFamily="2" charset="-122"/>
            </a:endParaRPr>
          </a:p>
          <a:p>
            <a:pPr marL="0" indent="0">
              <a:lnSpc>
                <a:spcPct val="150000"/>
              </a:lnSpc>
              <a:buNone/>
            </a:pPr>
            <a:r>
              <a:rPr lang="en-US" altLang="zh-CN" sz="2400" spc="300" dirty="0">
                <a:solidFill>
                  <a:srgbClr val="007573"/>
                </a:solidFill>
                <a:latin typeface="华文细黑" panose="02010600040101010101" pitchFamily="2" charset="-122"/>
                <a:ea typeface="华文细黑" panose="02010600040101010101" pitchFamily="2" charset="-122"/>
              </a:rPr>
              <a:t>      </a:t>
            </a:r>
            <a:r>
              <a:rPr lang="zh-CN" altLang="en-US" sz="2400" b="1" spc="300" dirty="0">
                <a:solidFill>
                  <a:srgbClr val="007573"/>
                </a:solidFill>
                <a:latin typeface="华文细黑" panose="02010600040101010101" pitchFamily="2" charset="-122"/>
                <a:ea typeface="华文细黑" panose="02010600040101010101" pitchFamily="2" charset="-122"/>
              </a:rPr>
              <a:t>职业技术教育的开启，初期师资结构的限制。</a:t>
            </a:r>
            <a:r>
              <a:rPr lang="en-US" altLang="zh-CN" sz="2400" spc="300" dirty="0">
                <a:solidFill>
                  <a:srgbClr val="007573"/>
                </a:solidFill>
                <a:latin typeface="华文细黑" panose="02010600040101010101" pitchFamily="2" charset="-122"/>
                <a:ea typeface="华文细黑" panose="02010600040101010101" pitchFamily="2" charset="-122"/>
              </a:rPr>
              <a:t> </a:t>
            </a:r>
            <a:endParaRPr lang="zh-CN" altLang="en-US" sz="2400" spc="300" dirty="0">
              <a:solidFill>
                <a:srgbClr val="007573"/>
              </a:solidFill>
              <a:latin typeface="华文细黑" panose="02010600040101010101" pitchFamily="2" charset="-122"/>
              <a:ea typeface="华文细黑" panose="02010600040101010101" pitchFamily="2" charset="-122"/>
            </a:endParaRPr>
          </a:p>
          <a:p>
            <a:pPr>
              <a:lnSpc>
                <a:spcPct val="150000"/>
              </a:lnSpc>
            </a:pPr>
            <a:r>
              <a:rPr lang="zh-CN" altLang="en-US" sz="2400" b="1" spc="300" dirty="0">
                <a:latin typeface="华文细黑" panose="02010600040101010101" pitchFamily="2" charset="-122"/>
                <a:ea typeface="华文细黑" panose="02010600040101010101" pitchFamily="2" charset="-122"/>
              </a:rPr>
              <a:t>二、理论与实践知识的结合</a:t>
            </a:r>
            <a:endParaRPr lang="en-US" altLang="zh-CN" sz="2400" b="1" spc="300" dirty="0">
              <a:latin typeface="华文细黑" panose="02010600040101010101" pitchFamily="2" charset="-122"/>
              <a:ea typeface="华文细黑" panose="02010600040101010101" pitchFamily="2" charset="-122"/>
            </a:endParaRPr>
          </a:p>
          <a:p>
            <a:pPr marL="0" indent="0">
              <a:lnSpc>
                <a:spcPct val="150000"/>
              </a:lnSpc>
              <a:buNone/>
            </a:pPr>
            <a:r>
              <a:rPr lang="en-US" altLang="zh-CN" sz="2400" b="1" spc="300" dirty="0">
                <a:solidFill>
                  <a:srgbClr val="007573"/>
                </a:solidFill>
                <a:latin typeface="华文细黑" panose="02010600040101010101" pitchFamily="2" charset="-122"/>
                <a:ea typeface="华文细黑" panose="02010600040101010101" pitchFamily="2" charset="-122"/>
              </a:rPr>
              <a:t>      </a:t>
            </a:r>
            <a:r>
              <a:rPr lang="zh-CN" altLang="en-US" sz="2400" b="1" spc="300" dirty="0">
                <a:solidFill>
                  <a:srgbClr val="007573"/>
                </a:solidFill>
                <a:latin typeface="华文细黑" panose="02010600040101010101" pitchFamily="2" charset="-122"/>
                <a:ea typeface="华文细黑" panose="02010600040101010101" pitchFamily="2" charset="-122"/>
              </a:rPr>
              <a:t>落实“</a:t>
            </a:r>
            <a:r>
              <a:rPr lang="en-US" altLang="zh-CN" sz="2400" b="1" spc="300" dirty="0">
                <a:solidFill>
                  <a:srgbClr val="007573"/>
                </a:solidFill>
                <a:latin typeface="华文细黑" panose="02010600040101010101" pitchFamily="2" charset="-122"/>
                <a:ea typeface="华文细黑" panose="02010600040101010101" pitchFamily="2" charset="-122"/>
              </a:rPr>
              <a:t> </a:t>
            </a:r>
            <a:r>
              <a:rPr lang="zh-CN" altLang="en-US" sz="2400" b="1" spc="300" dirty="0">
                <a:solidFill>
                  <a:srgbClr val="007573"/>
                </a:solidFill>
                <a:latin typeface="华文细黑" panose="02010600040101010101" pitchFamily="2" charset="-122"/>
                <a:ea typeface="华文细黑" panose="02010600040101010101" pitchFamily="2" charset="-122"/>
              </a:rPr>
              <a:t>做中学”的操作模式，从实践中创造知识。</a:t>
            </a:r>
            <a:r>
              <a:rPr lang="en-US" altLang="zh-CN" sz="2400" b="1" spc="300" dirty="0">
                <a:solidFill>
                  <a:srgbClr val="007573"/>
                </a:solidFill>
                <a:latin typeface="华文细黑" panose="02010600040101010101" pitchFamily="2" charset="-122"/>
                <a:ea typeface="华文细黑" panose="02010600040101010101" pitchFamily="2" charset="-122"/>
              </a:rPr>
              <a:t>     </a:t>
            </a:r>
            <a:endParaRPr lang="zh-CN" altLang="en-US" sz="2400" b="1" spc="300" dirty="0">
              <a:solidFill>
                <a:srgbClr val="007573"/>
              </a:solidFill>
              <a:latin typeface="华文细黑" panose="02010600040101010101" pitchFamily="2" charset="-122"/>
              <a:ea typeface="华文细黑" panose="02010600040101010101" pitchFamily="2" charset="-122"/>
            </a:endParaRPr>
          </a:p>
          <a:p>
            <a:pPr>
              <a:lnSpc>
                <a:spcPct val="150000"/>
              </a:lnSpc>
            </a:pPr>
            <a:r>
              <a:rPr lang="zh-CN" altLang="en-US" sz="2400" b="1" spc="300" dirty="0">
                <a:latin typeface="华文细黑" panose="02010600040101010101" pitchFamily="2" charset="-122"/>
                <a:ea typeface="华文细黑" panose="02010600040101010101" pitchFamily="2" charset="-122"/>
              </a:rPr>
              <a:t>三、教学方式的改变</a:t>
            </a:r>
            <a:endParaRPr lang="en-US" altLang="zh-CN" sz="2400" b="1" spc="300" dirty="0">
              <a:latin typeface="华文细黑" panose="02010600040101010101" pitchFamily="2" charset="-122"/>
              <a:ea typeface="华文细黑" panose="02010600040101010101" pitchFamily="2" charset="-122"/>
            </a:endParaRPr>
          </a:p>
          <a:p>
            <a:pPr marL="0" indent="0">
              <a:lnSpc>
                <a:spcPct val="150000"/>
              </a:lnSpc>
              <a:buNone/>
            </a:pPr>
            <a:r>
              <a:rPr lang="en-US" altLang="zh-CN" sz="2400" b="1" spc="300" dirty="0">
                <a:solidFill>
                  <a:srgbClr val="007573"/>
                </a:solidFill>
                <a:latin typeface="华文细黑" panose="02010600040101010101" pitchFamily="2" charset="-122"/>
                <a:ea typeface="华文细黑" panose="02010600040101010101" pitchFamily="2" charset="-122"/>
              </a:rPr>
              <a:t>      </a:t>
            </a:r>
            <a:r>
              <a:rPr lang="zh-CN" altLang="en-US" sz="2400" b="1" spc="300" dirty="0">
                <a:solidFill>
                  <a:srgbClr val="007573"/>
                </a:solidFill>
                <a:latin typeface="华文细黑" panose="02010600040101010101" pitchFamily="2" charset="-122"/>
                <a:ea typeface="华文细黑" panose="02010600040101010101" pitchFamily="2" charset="-122"/>
              </a:rPr>
              <a:t>个案教学强调“学习的近身性”，建立问题导向的学习</a:t>
            </a:r>
            <a:endParaRPr lang="en-US" altLang="zh-CN" sz="2400" b="1" spc="300"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2400" b="1" i="1" spc="300" dirty="0">
                <a:solidFill>
                  <a:srgbClr val="007573"/>
                </a:solidFill>
                <a:latin typeface="华文细黑" panose="02010600040101010101" pitchFamily="2" charset="-122"/>
                <a:ea typeface="华文细黑" panose="02010600040101010101" pitchFamily="2" charset="-122"/>
              </a:rPr>
              <a:t>      </a:t>
            </a:r>
            <a:r>
              <a:rPr lang="zh-CN" altLang="en-US" sz="2400" b="1" i="1" spc="300" dirty="0">
                <a:solidFill>
                  <a:srgbClr val="007573"/>
                </a:solidFill>
                <a:latin typeface="华文细黑" panose="02010600040101010101" pitchFamily="2" charset="-122"/>
                <a:ea typeface="华文细黑" panose="02010600040101010101" pitchFamily="2" charset="-122"/>
              </a:rPr>
              <a:t>（</a:t>
            </a:r>
            <a:r>
              <a:rPr lang="en-US" altLang="zh-CN" sz="2400" b="1" i="1" spc="300" dirty="0">
                <a:solidFill>
                  <a:srgbClr val="007573"/>
                </a:solidFill>
                <a:latin typeface="华文细黑" panose="02010600040101010101" pitchFamily="2" charset="-122"/>
                <a:ea typeface="华文细黑" panose="02010600040101010101" pitchFamily="2" charset="-122"/>
              </a:rPr>
              <a:t>problem-based learning</a:t>
            </a:r>
            <a:r>
              <a:rPr lang="zh-CN" altLang="en-US" sz="2400" b="1" i="1" spc="300" dirty="0">
                <a:solidFill>
                  <a:srgbClr val="007573"/>
                </a:solidFill>
                <a:latin typeface="华文细黑" panose="02010600040101010101" pitchFamily="2" charset="-122"/>
                <a:ea typeface="华文细黑" panose="02010600040101010101" pitchFamily="2" charset="-122"/>
              </a:rPr>
              <a:t>）</a:t>
            </a:r>
            <a:r>
              <a:rPr lang="zh-CN" altLang="en-US" sz="2400" b="1" spc="300" dirty="0">
                <a:solidFill>
                  <a:srgbClr val="007573"/>
                </a:solidFill>
                <a:latin typeface="华文细黑" panose="02010600040101010101" pitchFamily="2" charset="-122"/>
                <a:ea typeface="华文细黑" panose="02010600040101010101" pitchFamily="2" charset="-122"/>
              </a:rPr>
              <a:t>系统。</a:t>
            </a:r>
            <a:r>
              <a:rPr lang="en-US" altLang="zh-CN" sz="2400" b="1" spc="300" dirty="0">
                <a:solidFill>
                  <a:srgbClr val="007573"/>
                </a:solidFill>
                <a:latin typeface="华文细黑" panose="02010600040101010101" pitchFamily="2" charset="-122"/>
                <a:ea typeface="华文细黑" panose="02010600040101010101" pitchFamily="2" charset="-122"/>
              </a:rPr>
              <a:t> </a:t>
            </a:r>
            <a:endParaRPr lang="zh-CN" altLang="en-US" sz="2400" b="1" spc="300" dirty="0">
              <a:solidFill>
                <a:srgbClr val="007573"/>
              </a:solidFill>
              <a:latin typeface="华文细黑" panose="02010600040101010101" pitchFamily="2" charset="-122"/>
              <a:ea typeface="华文细黑" panose="02010600040101010101" pitchFamily="2" charset="-122"/>
            </a:endParaRPr>
          </a:p>
          <a:p>
            <a:pPr>
              <a:lnSpc>
                <a:spcPct val="150000"/>
              </a:lnSpc>
            </a:pPr>
            <a:r>
              <a:rPr lang="zh-CN" altLang="en-US" sz="2400" b="1" spc="300" dirty="0">
                <a:latin typeface="华文细黑" panose="02010600040101010101" pitchFamily="2" charset="-122"/>
                <a:ea typeface="华文细黑" panose="02010600040101010101" pitchFamily="2" charset="-122"/>
              </a:rPr>
              <a:t>四、产业互动与辅导</a:t>
            </a:r>
            <a:endParaRPr lang="en-US" altLang="zh-CN" sz="2400" b="1" spc="300" dirty="0">
              <a:latin typeface="华文细黑" panose="02010600040101010101" pitchFamily="2" charset="-122"/>
              <a:ea typeface="华文细黑" panose="02010600040101010101" pitchFamily="2" charset="-122"/>
            </a:endParaRPr>
          </a:p>
          <a:p>
            <a:pPr marL="0" indent="0">
              <a:lnSpc>
                <a:spcPct val="150000"/>
              </a:lnSpc>
              <a:buNone/>
            </a:pPr>
            <a:r>
              <a:rPr lang="en-US" altLang="zh-CN" sz="2400" b="1" spc="300" dirty="0">
                <a:solidFill>
                  <a:srgbClr val="007573"/>
                </a:solidFill>
                <a:latin typeface="华文细黑" panose="02010600040101010101" pitchFamily="2" charset="-122"/>
                <a:ea typeface="华文细黑" panose="02010600040101010101" pitchFamily="2" charset="-122"/>
              </a:rPr>
              <a:t>     </a:t>
            </a:r>
            <a:r>
              <a:rPr lang="zh-CN" altLang="en-US" sz="2400" b="1" spc="300" dirty="0">
                <a:solidFill>
                  <a:srgbClr val="007573"/>
                </a:solidFill>
                <a:latin typeface="华文细黑" panose="02010600040101010101" pitchFamily="2" charset="-122"/>
                <a:ea typeface="华文细黑" panose="02010600040101010101" pitchFamily="2" charset="-122"/>
              </a:rPr>
              <a:t>企业驻诊加强互动与了解，共创双赢局面。</a:t>
            </a:r>
          </a:p>
          <a:p>
            <a:pPr>
              <a:lnSpc>
                <a:spcPct val="150000"/>
              </a:lnSpc>
            </a:pPr>
            <a:endParaRPr lang="zh-CN" altLang="en-US"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42577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3D9BD9-21DC-4CC3-9E87-5D13573272CA}"/>
              </a:ext>
            </a:extLst>
          </p:cNvPr>
          <p:cNvSpPr>
            <a:spLocks noGrp="1"/>
          </p:cNvSpPr>
          <p:nvPr>
            <p:ph type="ctrTitle"/>
          </p:nvPr>
        </p:nvSpPr>
        <p:spPr/>
        <p:txBody>
          <a:bodyPr/>
          <a:lstStyle/>
          <a:p>
            <a:r>
              <a:rPr lang="zh-CN" altLang="en-US" dirty="0"/>
              <a:t>第四章</a:t>
            </a:r>
          </a:p>
        </p:txBody>
      </p:sp>
      <p:sp>
        <p:nvSpPr>
          <p:cNvPr id="3" name="副标题 2">
            <a:extLst>
              <a:ext uri="{FF2B5EF4-FFF2-40B4-BE49-F238E27FC236}">
                <a16:creationId xmlns:a16="http://schemas.microsoft.com/office/drawing/2014/main" id="{2F6C1BAF-1311-4821-B702-314646C303C9}"/>
              </a:ext>
            </a:extLst>
          </p:cNvPr>
          <p:cNvSpPr>
            <a:spLocks noGrp="1"/>
          </p:cNvSpPr>
          <p:nvPr>
            <p:ph type="subTitle" idx="1"/>
          </p:nvPr>
        </p:nvSpPr>
        <p:spPr/>
        <p:txBody>
          <a:bodyPr/>
          <a:lstStyle/>
          <a:p>
            <a:r>
              <a:rPr lang="zh-CN" altLang="en-US" b="1" dirty="0">
                <a:solidFill>
                  <a:srgbClr val="749494"/>
                </a:solidFill>
              </a:rPr>
              <a:t>学生学习的过程与挑战</a:t>
            </a:r>
          </a:p>
        </p:txBody>
      </p:sp>
    </p:spTree>
    <p:extLst>
      <p:ext uri="{BB962C8B-B14F-4D97-AF65-F5344CB8AC3E}">
        <p14:creationId xmlns:p14="http://schemas.microsoft.com/office/powerpoint/2010/main" val="41813739"/>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8E1F2EA-1568-4725-8A35-E864627BF027}"/>
              </a:ext>
            </a:extLst>
          </p:cNvPr>
          <p:cNvSpPr>
            <a:spLocks noGrp="1"/>
          </p:cNvSpPr>
          <p:nvPr>
            <p:ph idx="13"/>
          </p:nvPr>
        </p:nvSpPr>
        <p:spPr/>
        <p:txBody>
          <a:bodyPr>
            <a:normAutofit fontScale="85000" lnSpcReduction="10000"/>
          </a:bodyPr>
          <a:lstStyle/>
          <a:p>
            <a:pPr>
              <a:lnSpc>
                <a:spcPct val="150000"/>
              </a:lnSpc>
            </a:pPr>
            <a:r>
              <a:rPr lang="zh-CN" altLang="en-US" sz="2800" b="1" spc="300" dirty="0">
                <a:solidFill>
                  <a:srgbClr val="007573"/>
                </a:solidFill>
                <a:latin typeface="华文细黑" panose="02010600040101010101" pitchFamily="2" charset="-122"/>
                <a:ea typeface="华文细黑" panose="02010600040101010101" pitchFamily="2" charset="-122"/>
              </a:rPr>
              <a:t>线上教学与分级授课</a:t>
            </a:r>
            <a:endParaRPr lang="en-US" altLang="zh-CN" sz="2800" b="1" spc="300"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zh-CN" altLang="en-US" spc="300" dirty="0">
                <a:solidFill>
                  <a:srgbClr val="749494"/>
                </a:solidFill>
                <a:latin typeface="华文细黑" panose="02010600040101010101" pitchFamily="2" charset="-122"/>
                <a:ea typeface="华文细黑" panose="02010600040101010101" pitchFamily="2" charset="-122"/>
              </a:rPr>
              <a:t>有效结合线上教学资源，打造优质的学习环境。采用分级教学模式，</a:t>
            </a:r>
            <a:r>
              <a:rPr lang="zh-CN" altLang="en-US" b="1" spc="300" dirty="0">
                <a:latin typeface="华文细黑" panose="02010600040101010101" pitchFamily="2" charset="-122"/>
                <a:ea typeface="华文细黑" panose="02010600040101010101" pitchFamily="2" charset="-122"/>
              </a:rPr>
              <a:t>建立“学习者为中心”</a:t>
            </a:r>
            <a:r>
              <a:rPr lang="en-US" altLang="zh-CN" b="1" i="1" spc="300" dirty="0">
                <a:latin typeface="华文细黑" panose="02010600040101010101" pitchFamily="2" charset="-122"/>
                <a:ea typeface="华文细黑" panose="02010600040101010101" pitchFamily="2" charset="-122"/>
              </a:rPr>
              <a:t>member center</a:t>
            </a:r>
            <a:r>
              <a:rPr lang="zh-CN" altLang="en-US" b="1" spc="300" dirty="0">
                <a:latin typeface="华文细黑" panose="02010600040101010101" pitchFamily="2" charset="-122"/>
                <a:ea typeface="华文细黑" panose="02010600040101010101" pitchFamily="2" charset="-122"/>
              </a:rPr>
              <a:t>的思维</a:t>
            </a:r>
            <a:r>
              <a:rPr lang="en-US" altLang="zh-CN" b="1" spc="300" dirty="0">
                <a:solidFill>
                  <a:srgbClr val="749494"/>
                </a:solidFill>
                <a:latin typeface="华文细黑" panose="02010600040101010101" pitchFamily="2" charset="-122"/>
                <a:ea typeface="华文细黑" panose="02010600040101010101" pitchFamily="2" charset="-122"/>
              </a:rPr>
              <a:t>,</a:t>
            </a:r>
            <a:r>
              <a:rPr lang="zh-CN" altLang="en-US" spc="300" dirty="0">
                <a:solidFill>
                  <a:srgbClr val="749494"/>
                </a:solidFill>
                <a:latin typeface="华文细黑" panose="02010600040101010101" pitchFamily="2" charset="-122"/>
                <a:ea typeface="华文细黑" panose="02010600040101010101" pitchFamily="2" charset="-122"/>
              </a:rPr>
              <a:t>期能提升同学学习效果。</a:t>
            </a:r>
            <a:r>
              <a:rPr lang="en-US" altLang="zh-CN" spc="300" dirty="0">
                <a:solidFill>
                  <a:srgbClr val="749494"/>
                </a:solidFill>
                <a:latin typeface="华文细黑" panose="02010600040101010101" pitchFamily="2" charset="-122"/>
                <a:ea typeface="华文细黑" panose="02010600040101010101" pitchFamily="2" charset="-122"/>
              </a:rPr>
              <a:t> </a:t>
            </a:r>
          </a:p>
          <a:p>
            <a:pPr>
              <a:lnSpc>
                <a:spcPct val="150000"/>
              </a:lnSpc>
            </a:pPr>
            <a:r>
              <a:rPr lang="zh-CN" altLang="en-US" sz="2800" b="1" spc="300" dirty="0">
                <a:solidFill>
                  <a:srgbClr val="007573"/>
                </a:solidFill>
                <a:latin typeface="华文细黑" panose="02010600040101010101" pitchFamily="2" charset="-122"/>
                <a:ea typeface="华文细黑" panose="02010600040101010101" pitchFamily="2" charset="-122"/>
              </a:rPr>
              <a:t>培养“做中学”的观念</a:t>
            </a:r>
            <a:endParaRPr lang="en-US" altLang="zh-CN" sz="2800" b="1" spc="300"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zh-CN" altLang="en-US" spc="300" dirty="0">
                <a:solidFill>
                  <a:srgbClr val="749494"/>
                </a:solidFill>
                <a:latin typeface="华文细黑" panose="02010600040101010101" pitchFamily="2" charset="-122"/>
                <a:ea typeface="华文细黑" panose="02010600040101010101" pitchFamily="2" charset="-122"/>
              </a:rPr>
              <a:t>强化企业实习的学习模式，</a:t>
            </a:r>
            <a:r>
              <a:rPr lang="zh-CN" altLang="en-US" b="1" spc="300" dirty="0">
                <a:latin typeface="华文细黑" panose="02010600040101010101" pitchFamily="2" charset="-122"/>
                <a:ea typeface="华文细黑" panose="02010600040101010101" pitchFamily="2" charset="-122"/>
              </a:rPr>
              <a:t>建立问题导向的社会服务的学习态度</a:t>
            </a:r>
            <a:r>
              <a:rPr lang="zh-CN" altLang="en-US" b="1" spc="300" dirty="0">
                <a:solidFill>
                  <a:srgbClr val="749494"/>
                </a:solidFill>
                <a:latin typeface="华文细黑" panose="02010600040101010101" pitchFamily="2" charset="-122"/>
                <a:ea typeface="华文细黑" panose="02010600040101010101" pitchFamily="2" charset="-122"/>
              </a:rPr>
              <a:t>。</a:t>
            </a:r>
            <a:r>
              <a:rPr lang="zh-CN" altLang="en-US" spc="300" dirty="0">
                <a:solidFill>
                  <a:srgbClr val="749494"/>
                </a:solidFill>
                <a:latin typeface="华文细黑" panose="02010600040101010101" pitchFamily="2" charset="-122"/>
                <a:ea typeface="华文细黑" panose="02010600040101010101" pitchFamily="2" charset="-122"/>
              </a:rPr>
              <a:t>树立优质的人格培养基础，完善健全的公民道德与责任感。</a:t>
            </a:r>
            <a:r>
              <a:rPr lang="en-US" altLang="zh-CN" spc="300" dirty="0">
                <a:solidFill>
                  <a:srgbClr val="749494"/>
                </a:solidFill>
                <a:latin typeface="华文细黑" panose="02010600040101010101" pitchFamily="2" charset="-122"/>
                <a:ea typeface="华文细黑" panose="02010600040101010101" pitchFamily="2" charset="-122"/>
              </a:rPr>
              <a:t>  </a:t>
            </a:r>
          </a:p>
          <a:p>
            <a:pPr>
              <a:lnSpc>
                <a:spcPct val="150000"/>
              </a:lnSpc>
            </a:pPr>
            <a:r>
              <a:rPr lang="zh-CN" altLang="en-US" sz="2800" b="1" spc="300" dirty="0">
                <a:solidFill>
                  <a:srgbClr val="007573"/>
                </a:solidFill>
                <a:latin typeface="华文细黑" panose="02010600040101010101" pitchFamily="2" charset="-122"/>
                <a:ea typeface="华文细黑" panose="02010600040101010101" pitchFamily="2" charset="-122"/>
              </a:rPr>
              <a:t>学生就业追踪与辅导</a:t>
            </a:r>
            <a:endParaRPr lang="en-US" altLang="zh-CN" sz="2800" b="1" spc="300"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zh-CN" altLang="en-US" spc="300" dirty="0">
                <a:solidFill>
                  <a:srgbClr val="749494"/>
                </a:solidFill>
                <a:latin typeface="华文细黑" panose="02010600040101010101" pitchFamily="2" charset="-122"/>
                <a:ea typeface="华文细黑" panose="02010600040101010101" pitchFamily="2" charset="-122"/>
              </a:rPr>
              <a:t>透过同学企业实习，进行相关辅导，</a:t>
            </a:r>
            <a:r>
              <a:rPr lang="zh-CN" altLang="en-US" b="1" spc="300" dirty="0">
                <a:latin typeface="华文细黑" panose="02010600040101010101" pitchFamily="2" charset="-122"/>
                <a:ea typeface="华文细黑" panose="02010600040101010101" pitchFamily="2" charset="-122"/>
              </a:rPr>
              <a:t>强调社会服务观念</a:t>
            </a:r>
            <a:r>
              <a:rPr lang="zh-CN" altLang="en-US" b="1" spc="300" dirty="0">
                <a:solidFill>
                  <a:srgbClr val="749494"/>
                </a:solidFill>
                <a:latin typeface="华文细黑" panose="02010600040101010101" pitchFamily="2" charset="-122"/>
                <a:ea typeface="华文细黑" panose="02010600040101010101" pitchFamily="2" charset="-122"/>
              </a:rPr>
              <a:t>。</a:t>
            </a:r>
            <a:r>
              <a:rPr lang="zh-CN" altLang="en-US" spc="300" dirty="0">
                <a:solidFill>
                  <a:srgbClr val="749494"/>
                </a:solidFill>
                <a:latin typeface="华文细黑" panose="02010600040101010101" pitchFamily="2" charset="-122"/>
                <a:ea typeface="华文细黑" panose="02010600040101010101" pitchFamily="2" charset="-122"/>
              </a:rPr>
              <a:t>提高同学就业的适配性。</a:t>
            </a:r>
            <a:endParaRPr lang="en-US" altLang="zh-CN" spc="300" dirty="0">
              <a:solidFill>
                <a:srgbClr val="749494"/>
              </a:solidFill>
              <a:latin typeface="华文细黑" panose="02010600040101010101" pitchFamily="2" charset="-122"/>
              <a:ea typeface="华文细黑" panose="02010600040101010101" pitchFamily="2" charset="-122"/>
            </a:endParaRPr>
          </a:p>
          <a:p>
            <a:pPr marL="0" indent="0">
              <a:buNone/>
            </a:pPr>
            <a:endParaRPr lang="zh-CN" altLang="en-US" dirty="0">
              <a:solidFill>
                <a:srgbClr val="749494"/>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92645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716802-F327-4C31-B3DF-1695CC72055B}"/>
              </a:ext>
            </a:extLst>
          </p:cNvPr>
          <p:cNvSpPr>
            <a:spLocks noGrp="1"/>
          </p:cNvSpPr>
          <p:nvPr>
            <p:ph type="ctrTitle"/>
          </p:nvPr>
        </p:nvSpPr>
        <p:spPr/>
        <p:txBody>
          <a:bodyPr/>
          <a:lstStyle/>
          <a:p>
            <a:r>
              <a:rPr lang="zh-CN" altLang="en-US" dirty="0"/>
              <a:t>第五章</a:t>
            </a:r>
          </a:p>
        </p:txBody>
      </p:sp>
      <p:sp>
        <p:nvSpPr>
          <p:cNvPr id="3" name="副标题 2">
            <a:extLst>
              <a:ext uri="{FF2B5EF4-FFF2-40B4-BE49-F238E27FC236}">
                <a16:creationId xmlns:a16="http://schemas.microsoft.com/office/drawing/2014/main" id="{190CA344-EC44-4A3C-A2AF-3B3023631FE5}"/>
              </a:ext>
            </a:extLst>
          </p:cNvPr>
          <p:cNvSpPr>
            <a:spLocks noGrp="1"/>
          </p:cNvSpPr>
          <p:nvPr>
            <p:ph type="subTitle" idx="1"/>
          </p:nvPr>
        </p:nvSpPr>
        <p:spPr/>
        <p:txBody>
          <a:bodyPr/>
          <a:lstStyle/>
          <a:p>
            <a:r>
              <a:rPr lang="zh-CN" altLang="en-US" b="1" dirty="0">
                <a:solidFill>
                  <a:srgbClr val="749494"/>
                </a:solidFill>
              </a:rPr>
              <a:t>产、官、学三方合作的模式与启动</a:t>
            </a:r>
          </a:p>
        </p:txBody>
      </p:sp>
    </p:spTree>
    <p:extLst>
      <p:ext uri="{BB962C8B-B14F-4D97-AF65-F5344CB8AC3E}">
        <p14:creationId xmlns:p14="http://schemas.microsoft.com/office/powerpoint/2010/main" val="1512581678"/>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D626455-F2DA-40EA-9ABF-E16AB48D7DE7}"/>
              </a:ext>
            </a:extLst>
          </p:cNvPr>
          <p:cNvSpPr>
            <a:spLocks noGrp="1"/>
          </p:cNvSpPr>
          <p:nvPr>
            <p:ph idx="13"/>
          </p:nvPr>
        </p:nvSpPr>
        <p:spPr/>
        <p:txBody>
          <a:bodyPr>
            <a:normAutofit/>
          </a:bodyPr>
          <a:lstStyle/>
          <a:p>
            <a:pPr marL="0" indent="0">
              <a:lnSpc>
                <a:spcPct val="150000"/>
              </a:lnSpc>
              <a:buNone/>
            </a:pPr>
            <a:r>
              <a:rPr lang="zh-CN" altLang="en-US" sz="2400" b="1" spc="300" dirty="0">
                <a:latin typeface="华文细黑" panose="02010600040101010101" pitchFamily="2" charset="-122"/>
                <a:ea typeface="华文细黑" panose="02010600040101010101" pitchFamily="2" charset="-122"/>
              </a:rPr>
              <a:t>一、建立良好的互动关系</a:t>
            </a:r>
            <a:endParaRPr lang="en-US" altLang="zh-CN" sz="2400" b="1" spc="300" dirty="0">
              <a:latin typeface="华文细黑" panose="02010600040101010101" pitchFamily="2" charset="-122"/>
              <a:ea typeface="华文细黑" panose="02010600040101010101" pitchFamily="2" charset="-122"/>
            </a:endParaRPr>
          </a:p>
          <a:p>
            <a:pPr marL="457200" lvl="1" indent="0">
              <a:lnSpc>
                <a:spcPct val="150000"/>
              </a:lnSpc>
              <a:buNone/>
            </a:pPr>
            <a:r>
              <a:rPr lang="zh-CN" altLang="en-US" b="1" spc="300" dirty="0">
                <a:solidFill>
                  <a:srgbClr val="007573"/>
                </a:solidFill>
                <a:latin typeface="华文细黑" panose="02010600040101010101" pitchFamily="2" charset="-122"/>
                <a:ea typeface="华文细黑" panose="02010600040101010101" pitchFamily="2" charset="-122"/>
              </a:rPr>
              <a:t>企业的交流与联系，建构相互学习的链接。</a:t>
            </a:r>
          </a:p>
          <a:p>
            <a:pPr marL="0" indent="0">
              <a:lnSpc>
                <a:spcPct val="150000"/>
              </a:lnSpc>
              <a:buNone/>
            </a:pPr>
            <a:r>
              <a:rPr lang="zh-CN" altLang="en-US" sz="2400" b="1" spc="300" dirty="0">
                <a:latin typeface="华文细黑" panose="02010600040101010101" pitchFamily="2" charset="-122"/>
                <a:ea typeface="华文细黑" panose="02010600040101010101" pitchFamily="2" charset="-122"/>
              </a:rPr>
              <a:t>二、建构“共荣、共享、共进”的概念</a:t>
            </a:r>
            <a:endParaRPr lang="en-US" altLang="zh-CN" sz="2400" b="1" spc="300" dirty="0">
              <a:latin typeface="华文细黑" panose="02010600040101010101" pitchFamily="2" charset="-122"/>
              <a:ea typeface="华文细黑" panose="02010600040101010101" pitchFamily="2" charset="-122"/>
            </a:endParaRPr>
          </a:p>
          <a:p>
            <a:pPr marL="457200" lvl="1" indent="0">
              <a:lnSpc>
                <a:spcPct val="150000"/>
              </a:lnSpc>
              <a:buNone/>
            </a:pPr>
            <a:r>
              <a:rPr lang="zh-CN" altLang="en-US" b="1" spc="300" dirty="0">
                <a:solidFill>
                  <a:srgbClr val="007573"/>
                </a:solidFill>
                <a:latin typeface="华文细黑" panose="02010600040101010101" pitchFamily="2" charset="-122"/>
                <a:ea typeface="华文细黑" panose="02010600040101010101" pitchFamily="2" charset="-122"/>
              </a:rPr>
              <a:t>打造企业新形象，解决企业人才需求的问题，创建企业社会品牌正向效益。</a:t>
            </a:r>
            <a:r>
              <a:rPr lang="en-US" altLang="zh-CN" b="1" spc="300" dirty="0">
                <a:solidFill>
                  <a:srgbClr val="007573"/>
                </a:solidFill>
                <a:latin typeface="华文细黑" panose="02010600040101010101" pitchFamily="2" charset="-122"/>
                <a:ea typeface="华文细黑" panose="02010600040101010101" pitchFamily="2" charset="-122"/>
              </a:rPr>
              <a:t> </a:t>
            </a:r>
            <a:endParaRPr lang="zh-CN" altLang="en-US" b="1" spc="300"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zh-CN" altLang="en-US" sz="2400" b="1" spc="300" dirty="0">
                <a:latin typeface="华文细黑" panose="02010600040101010101" pitchFamily="2" charset="-122"/>
                <a:ea typeface="华文细黑" panose="02010600040101010101" pitchFamily="2" charset="-122"/>
              </a:rPr>
              <a:t>三、结合“大学社会责任”观念</a:t>
            </a:r>
            <a:r>
              <a:rPr lang="en-US" altLang="zh-CN" sz="2400" b="1" spc="300" dirty="0">
                <a:latin typeface="华文细黑" panose="02010600040101010101" pitchFamily="2" charset="-122"/>
                <a:ea typeface="华文细黑" panose="02010600040101010101" pitchFamily="2" charset="-122"/>
              </a:rPr>
              <a:t>,</a:t>
            </a:r>
            <a:r>
              <a:rPr lang="zh-CN" altLang="en-US" sz="2400" b="1" spc="300" dirty="0">
                <a:latin typeface="华文细黑" panose="02010600040101010101" pitchFamily="2" charset="-122"/>
                <a:ea typeface="华文细黑" panose="02010600040101010101" pitchFamily="2" charset="-122"/>
              </a:rPr>
              <a:t>推展优化社会服务关系链接。</a:t>
            </a:r>
            <a:endParaRPr lang="en-US" altLang="zh-CN" sz="2400" b="1" spc="300" dirty="0">
              <a:latin typeface="华文细黑" panose="02010600040101010101" pitchFamily="2" charset="-122"/>
              <a:ea typeface="华文细黑" panose="02010600040101010101" pitchFamily="2" charset="-122"/>
            </a:endParaRPr>
          </a:p>
          <a:p>
            <a:pPr marL="0" indent="0">
              <a:lnSpc>
                <a:spcPct val="150000"/>
              </a:lnSpc>
              <a:buNone/>
            </a:pPr>
            <a:r>
              <a:rPr lang="zh-CN" altLang="en-US" sz="2400" b="1" spc="300" dirty="0">
                <a:latin typeface="华文细黑" panose="02010600040101010101" pitchFamily="2" charset="-122"/>
                <a:ea typeface="华文细黑" panose="02010600040101010101" pitchFamily="2" charset="-122"/>
              </a:rPr>
              <a:t>（</a:t>
            </a:r>
            <a:r>
              <a:rPr lang="en-US" altLang="zh-CN" sz="2400" b="1" spc="300" dirty="0">
                <a:latin typeface="华文细黑" panose="02010600040101010101" pitchFamily="2" charset="-122"/>
                <a:ea typeface="华文细黑" panose="02010600040101010101" pitchFamily="2" charset="-122"/>
              </a:rPr>
              <a:t>USR </a:t>
            </a:r>
            <a:r>
              <a:rPr lang="zh-CN" altLang="en-US" sz="2400" b="1" spc="300" dirty="0">
                <a:latin typeface="华文细黑" panose="02010600040101010101" pitchFamily="2" charset="-122"/>
                <a:ea typeface="华文细黑" panose="02010600040101010101" pitchFamily="2" charset="-122"/>
              </a:rPr>
              <a:t>：</a:t>
            </a:r>
            <a:r>
              <a:rPr lang="en-US" altLang="zh-CN" sz="2400" b="1" spc="300" dirty="0">
                <a:latin typeface="华文细黑" panose="02010600040101010101" pitchFamily="2" charset="-122"/>
                <a:ea typeface="华文细黑" panose="02010600040101010101" pitchFamily="2" charset="-122"/>
              </a:rPr>
              <a:t>university social responsibility</a:t>
            </a:r>
            <a:r>
              <a:rPr lang="zh-CN" altLang="en-US" sz="2400" b="1" spc="300" dirty="0">
                <a:latin typeface="华文细黑" panose="02010600040101010101" pitchFamily="2" charset="-122"/>
                <a:ea typeface="华文细黑" panose="02010600040101010101" pitchFamily="2" charset="-122"/>
              </a:rPr>
              <a:t>）</a:t>
            </a:r>
            <a:endParaRPr lang="en-US" altLang="zh-CN" sz="2400" b="1" spc="300" dirty="0">
              <a:latin typeface="华文细黑" panose="02010600040101010101" pitchFamily="2" charset="-122"/>
              <a:ea typeface="华文细黑" panose="02010600040101010101" pitchFamily="2" charset="-122"/>
            </a:endParaRPr>
          </a:p>
          <a:p>
            <a:pPr marL="457200" lvl="1" indent="0">
              <a:lnSpc>
                <a:spcPct val="150000"/>
              </a:lnSpc>
              <a:buNone/>
            </a:pPr>
            <a:r>
              <a:rPr lang="zh-CN" altLang="en-US" b="1" spc="300" dirty="0">
                <a:solidFill>
                  <a:srgbClr val="007573"/>
                </a:solidFill>
                <a:latin typeface="华文细黑" panose="02010600040101010101" pitchFamily="2" charset="-122"/>
                <a:ea typeface="华文细黑" panose="02010600040101010101" pitchFamily="2" charset="-122"/>
              </a:rPr>
              <a:t>提升同学人格素质，完善优质的全人教育概念。</a:t>
            </a:r>
          </a:p>
        </p:txBody>
      </p:sp>
    </p:spTree>
    <p:extLst>
      <p:ext uri="{BB962C8B-B14F-4D97-AF65-F5344CB8AC3E}">
        <p14:creationId xmlns:p14="http://schemas.microsoft.com/office/powerpoint/2010/main" val="90950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AC089FF-6190-490C-8299-671B968061AB}"/>
              </a:ext>
            </a:extLst>
          </p:cNvPr>
          <p:cNvPicPr>
            <a:picLocks noChangeAspect="1"/>
          </p:cNvPicPr>
          <p:nvPr/>
        </p:nvPicPr>
        <p:blipFill>
          <a:blip r:embed="rId2"/>
          <a:stretch>
            <a:fillRect/>
          </a:stretch>
        </p:blipFill>
        <p:spPr>
          <a:xfrm>
            <a:off x="1200150" y="755914"/>
            <a:ext cx="10077450" cy="5470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1691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D225278-179C-4AF9-875C-7CDA796A3BE3}"/>
              </a:ext>
            </a:extLst>
          </p:cNvPr>
          <p:cNvSpPr>
            <a:spLocks noGrp="1"/>
          </p:cNvSpPr>
          <p:nvPr>
            <p:ph idx="13"/>
          </p:nvPr>
        </p:nvSpPr>
        <p:spPr>
          <a:xfrm>
            <a:off x="1188720" y="969879"/>
            <a:ext cx="9855200" cy="5076650"/>
          </a:xfrm>
        </p:spPr>
        <p:txBody>
          <a:bodyPr>
            <a:normAutofit/>
          </a:bodyPr>
          <a:lstStyle/>
          <a:p>
            <a:pPr marL="0" indent="0">
              <a:lnSpc>
                <a:spcPct val="150000"/>
              </a:lnSpc>
              <a:buNone/>
            </a:pPr>
            <a:r>
              <a:rPr lang="zh-CN" altLang="en-US" b="1" dirty="0">
                <a:latin typeface="华文细黑" panose="02010600040101010101" pitchFamily="2" charset="-122"/>
                <a:ea typeface="华文细黑" panose="02010600040101010101" pitchFamily="2" charset="-122"/>
              </a:rPr>
              <a:t>关于通识教育的实施</a:t>
            </a:r>
            <a:r>
              <a:rPr lang="en-US" altLang="zh-CN" b="1" dirty="0">
                <a:latin typeface="华文细黑" panose="02010600040101010101" pitchFamily="2" charset="-122"/>
                <a:ea typeface="华文细黑" panose="02010600040101010101" pitchFamily="2" charset="-122"/>
              </a:rPr>
              <a:t>---</a:t>
            </a:r>
            <a:r>
              <a:rPr lang="zh-CN" altLang="en-US" b="1" dirty="0">
                <a:latin typeface="华文细黑" panose="02010600040101010101" pitchFamily="2" charset="-122"/>
                <a:ea typeface="华文细黑" panose="02010600040101010101" pitchFamily="2" charset="-122"/>
              </a:rPr>
              <a:t>以</a:t>
            </a:r>
            <a:r>
              <a:rPr lang="zh-CN" altLang="en-US" b="1" dirty="0">
                <a:solidFill>
                  <a:srgbClr val="007573"/>
                </a:solidFill>
                <a:latin typeface="华文细黑" panose="02010600040101010101" pitchFamily="2" charset="-122"/>
                <a:ea typeface="华文细黑" panose="02010600040101010101" pitchFamily="2" charset="-122"/>
              </a:rPr>
              <a:t>“云林科技大学”</a:t>
            </a:r>
            <a:r>
              <a:rPr lang="zh-CN" altLang="en-US" b="1" dirty="0">
                <a:latin typeface="华文细黑" panose="02010600040101010101" pitchFamily="2" charset="-122"/>
                <a:ea typeface="华文细黑" panose="02010600040101010101" pitchFamily="2" charset="-122"/>
              </a:rPr>
              <a:t>为例</a:t>
            </a:r>
            <a:endParaRPr lang="en-US" altLang="zh-CN" b="1" dirty="0">
              <a:latin typeface="华文细黑" panose="02010600040101010101" pitchFamily="2" charset="-122"/>
              <a:ea typeface="华文细黑" panose="02010600040101010101" pitchFamily="2" charset="-122"/>
            </a:endParaRPr>
          </a:p>
          <a:p>
            <a:pPr lvl="1">
              <a:lnSpc>
                <a:spcPct val="150000"/>
              </a:lnSpc>
            </a:pPr>
            <a:r>
              <a:rPr lang="zh-CN" altLang="zh-CN" dirty="0">
                <a:latin typeface="华文细黑" panose="02010600040101010101" pitchFamily="2" charset="-122"/>
                <a:ea typeface="华文细黑" panose="02010600040101010101" pitchFamily="2" charset="-122"/>
              </a:rPr>
              <a:t>通识教育主要的任务，做好延续高中职与专科教育的基础科目教学</a:t>
            </a:r>
            <a:r>
              <a:rPr lang="zh-CN" altLang="en-US" dirty="0">
                <a:latin typeface="华文细黑" panose="02010600040101010101" pitchFamily="2" charset="-122"/>
                <a:ea typeface="华文细黑" panose="02010600040101010101" pitchFamily="2" charset="-122"/>
              </a:rPr>
              <a:t>。</a:t>
            </a:r>
            <a:endParaRPr lang="en-US" altLang="zh-CN" dirty="0">
              <a:latin typeface="华文细黑" panose="02010600040101010101" pitchFamily="2" charset="-122"/>
              <a:ea typeface="华文细黑" panose="02010600040101010101" pitchFamily="2" charset="-122"/>
            </a:endParaRPr>
          </a:p>
          <a:p>
            <a:pPr lvl="1">
              <a:lnSpc>
                <a:spcPct val="150000"/>
              </a:lnSpc>
            </a:pPr>
            <a:r>
              <a:rPr lang="zh-CN" altLang="zh-CN" dirty="0">
                <a:latin typeface="华文细黑" panose="02010600040101010101" pitchFamily="2" charset="-122"/>
                <a:ea typeface="华文细黑" panose="02010600040101010101" pitchFamily="2" charset="-122"/>
              </a:rPr>
              <a:t>以强化技专校院学生基础学科能力与人文素养，</a:t>
            </a:r>
            <a:r>
              <a:rPr lang="zh-CN" altLang="zh-CN" b="1" dirty="0">
                <a:solidFill>
                  <a:srgbClr val="007573"/>
                </a:solidFill>
                <a:latin typeface="华文细黑" panose="02010600040101010101" pitchFamily="2" charset="-122"/>
                <a:ea typeface="华文细黑" panose="02010600040101010101" pitchFamily="2" charset="-122"/>
              </a:rPr>
              <a:t>培育学生具备正确人生观及职业伦理，落实全人教育精神。</a:t>
            </a:r>
            <a:endParaRPr lang="en-US" altLang="zh-CN" b="1" dirty="0">
              <a:solidFill>
                <a:srgbClr val="007573"/>
              </a:solidFill>
              <a:latin typeface="华文细黑" panose="02010600040101010101" pitchFamily="2" charset="-122"/>
              <a:ea typeface="华文细黑" panose="02010600040101010101" pitchFamily="2" charset="-122"/>
            </a:endParaRPr>
          </a:p>
          <a:p>
            <a:pPr lvl="1">
              <a:lnSpc>
                <a:spcPct val="150000"/>
              </a:lnSpc>
            </a:pPr>
            <a:r>
              <a:rPr lang="zh-CN" altLang="zh-CN" dirty="0">
                <a:latin typeface="华文细黑" panose="02010600040101010101" pitchFamily="2" charset="-122"/>
                <a:ea typeface="华文细黑" panose="02010600040101010101" pitchFamily="2" charset="-122"/>
              </a:rPr>
              <a:t>通识教育课程必须与时俱进，以呼应社会及职场对于现在及未来工作者应有的基本素养要求，构筑基础通识能力，将博雅文学素养内化于心，成为带得走的营养学分。</a:t>
            </a:r>
            <a:endParaRPr lang="en-US" altLang="zh-CN" dirty="0">
              <a:latin typeface="华文细黑" panose="02010600040101010101" pitchFamily="2" charset="-122"/>
              <a:ea typeface="华文细黑" panose="02010600040101010101" pitchFamily="2" charset="-122"/>
            </a:endParaRPr>
          </a:p>
          <a:p>
            <a:pPr marL="0" indent="0">
              <a:lnSpc>
                <a:spcPct val="150000"/>
              </a:lnSpc>
              <a:buNone/>
            </a:pPr>
            <a:endParaRPr lang="zh-CN" altLang="en-US" sz="20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79140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1AD1CE-A336-4034-B5EC-7EB54B22C669}"/>
              </a:ext>
            </a:extLst>
          </p:cNvPr>
          <p:cNvSpPr>
            <a:spLocks noGrp="1"/>
          </p:cNvSpPr>
          <p:nvPr>
            <p:ph type="ctrTitle"/>
          </p:nvPr>
        </p:nvSpPr>
        <p:spPr/>
        <p:txBody>
          <a:bodyPr/>
          <a:lstStyle/>
          <a:p>
            <a:r>
              <a:rPr lang="zh-CN" altLang="en-US" dirty="0">
                <a:solidFill>
                  <a:srgbClr val="007573"/>
                </a:solidFill>
                <a:latin typeface="微软雅黑" panose="020B0503020204020204" pitchFamily="34" charset="-122"/>
                <a:ea typeface="微软雅黑" panose="020B0503020204020204" pitchFamily="34" charset="-122"/>
              </a:rPr>
              <a:t>第一章</a:t>
            </a:r>
          </a:p>
        </p:txBody>
      </p:sp>
      <p:sp>
        <p:nvSpPr>
          <p:cNvPr id="3" name="副标题 2">
            <a:extLst>
              <a:ext uri="{FF2B5EF4-FFF2-40B4-BE49-F238E27FC236}">
                <a16:creationId xmlns:a16="http://schemas.microsoft.com/office/drawing/2014/main" id="{B8F50352-EA8E-4D39-B124-20ABB58F7DD7}"/>
              </a:ext>
            </a:extLst>
          </p:cNvPr>
          <p:cNvSpPr>
            <a:spLocks noGrp="1"/>
          </p:cNvSpPr>
          <p:nvPr>
            <p:ph type="subTitle" idx="1"/>
          </p:nvPr>
        </p:nvSpPr>
        <p:spPr/>
        <p:txBody>
          <a:bodyPr>
            <a:normAutofit/>
          </a:bodyPr>
          <a:lstStyle/>
          <a:p>
            <a:r>
              <a:rPr lang="zh-CN" altLang="en-US" sz="3200" b="1" dirty="0">
                <a:solidFill>
                  <a:srgbClr val="749494"/>
                </a:solidFill>
              </a:rPr>
              <a:t>台湾技术职业教育发展过程与时代背景</a:t>
            </a:r>
          </a:p>
        </p:txBody>
      </p:sp>
    </p:spTree>
    <p:extLst>
      <p:ext uri="{BB962C8B-B14F-4D97-AF65-F5344CB8AC3E}">
        <p14:creationId xmlns:p14="http://schemas.microsoft.com/office/powerpoint/2010/main" val="1788594945"/>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FBF5843-497F-4506-85B6-4C6EF1956DD8}"/>
              </a:ext>
            </a:extLst>
          </p:cNvPr>
          <p:cNvSpPr>
            <a:spLocks noGrp="1"/>
          </p:cNvSpPr>
          <p:nvPr>
            <p:ph idx="13"/>
          </p:nvPr>
        </p:nvSpPr>
        <p:spPr>
          <a:xfrm>
            <a:off x="1450975" y="863600"/>
            <a:ext cx="9251769" cy="5182929"/>
          </a:xfrm>
        </p:spPr>
        <p:txBody>
          <a:bodyPr>
            <a:normAutofit/>
          </a:bodyPr>
          <a:lstStyle/>
          <a:p>
            <a:pPr marL="0" indent="0">
              <a:lnSpc>
                <a:spcPct val="150000"/>
              </a:lnSpc>
              <a:buNone/>
            </a:pPr>
            <a:r>
              <a:rPr lang="zh-CN" altLang="zh-CN" sz="3200" dirty="0">
                <a:latin typeface="华文细黑" panose="02010600040101010101" pitchFamily="2" charset="-122"/>
                <a:ea typeface="华文细黑" panose="02010600040101010101" pitchFamily="2" charset="-122"/>
              </a:rPr>
              <a:t>通识教育规划与运作机制，</a:t>
            </a:r>
            <a:endParaRPr lang="en-US" altLang="zh-CN" sz="3200" dirty="0">
              <a:latin typeface="华文细黑" panose="02010600040101010101" pitchFamily="2" charset="-122"/>
              <a:ea typeface="华文细黑" panose="02010600040101010101" pitchFamily="2" charset="-122"/>
            </a:endParaRPr>
          </a:p>
          <a:p>
            <a:pPr marL="0" indent="0">
              <a:lnSpc>
                <a:spcPct val="150000"/>
              </a:lnSpc>
              <a:buNone/>
            </a:pPr>
            <a:r>
              <a:rPr lang="zh-CN" altLang="zh-CN" dirty="0">
                <a:latin typeface="华文细黑" panose="02010600040101010101" pitchFamily="2" charset="-122"/>
                <a:ea typeface="华文细黑" panose="02010600040101010101" pitchFamily="2" charset="-122"/>
              </a:rPr>
              <a:t>包含以下五项机制运作：</a:t>
            </a:r>
            <a:endParaRPr lang="en-US" altLang="zh-CN" dirty="0">
              <a:latin typeface="华文细黑" panose="02010600040101010101" pitchFamily="2" charset="-122"/>
              <a:ea typeface="华文细黑" panose="02010600040101010101" pitchFamily="2" charset="-122"/>
            </a:endParaRPr>
          </a:p>
          <a:p>
            <a:pPr marL="457200" lvl="1" indent="0">
              <a:lnSpc>
                <a:spcPct val="150000"/>
              </a:lnSpc>
              <a:buNone/>
            </a:pP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 </a:t>
            </a:r>
            <a:r>
              <a:rPr lang="en-US" altLang="zh-CN"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一</a:t>
            </a:r>
            <a:r>
              <a:rPr lang="en-US" altLang="zh-CN" b="1" dirty="0">
                <a:solidFill>
                  <a:srgbClr val="007573"/>
                </a:solidFill>
                <a:latin typeface="华文细黑" panose="02010600040101010101" pitchFamily="2" charset="-122"/>
                <a:ea typeface="华文细黑" panose="02010600040101010101" pitchFamily="2" charset="-122"/>
              </a:rPr>
              <a:t>) </a:t>
            </a:r>
            <a:r>
              <a:rPr lang="zh-CN" altLang="en-US"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落实通识教育课程多元化，通识教育课程架构</a:t>
            </a:r>
            <a:r>
              <a:rPr lang="en-US" altLang="zh-CN"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如图</a:t>
            </a:r>
            <a:r>
              <a:rPr lang="en-US" altLang="zh-CN" b="1" dirty="0">
                <a:solidFill>
                  <a:srgbClr val="007573"/>
                </a:solidFill>
                <a:latin typeface="华文细黑" panose="02010600040101010101" pitchFamily="2" charset="-122"/>
                <a:ea typeface="华文细黑" panose="02010600040101010101" pitchFamily="2" charset="-122"/>
              </a:rPr>
              <a:t>1)</a:t>
            </a:r>
            <a:r>
              <a:rPr lang="zh-CN" altLang="zh-CN" b="1" dirty="0">
                <a:solidFill>
                  <a:srgbClr val="007573"/>
                </a:solidFill>
                <a:latin typeface="华文细黑" panose="02010600040101010101" pitchFamily="2" charset="-122"/>
                <a:ea typeface="华文细黑" panose="02010600040101010101" pitchFamily="2" charset="-122"/>
              </a:rPr>
              <a:t>。 </a:t>
            </a:r>
            <a:endParaRPr lang="en-US" altLang="zh-CN" b="1"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二</a:t>
            </a:r>
            <a:r>
              <a:rPr lang="en-US" altLang="zh-CN" b="1" dirty="0">
                <a:solidFill>
                  <a:srgbClr val="007573"/>
                </a:solidFill>
                <a:latin typeface="华文细黑" panose="02010600040101010101" pitchFamily="2" charset="-122"/>
                <a:ea typeface="华文细黑" panose="02010600040101010101" pitchFamily="2" charset="-122"/>
              </a:rPr>
              <a:t>)</a:t>
            </a:r>
            <a:r>
              <a:rPr lang="zh-CN" altLang="en-US" b="1" dirty="0">
                <a:solidFill>
                  <a:srgbClr val="007573"/>
                </a:solidFill>
                <a:latin typeface="华文细黑" panose="02010600040101010101" pitchFamily="2" charset="-122"/>
                <a:ea typeface="华文细黑" panose="02010600040101010101" pitchFamily="2" charset="-122"/>
              </a:rPr>
              <a:t>、</a:t>
            </a: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核心能力建构</a:t>
            </a:r>
            <a:r>
              <a:rPr lang="en-US" altLang="zh-CN"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如图</a:t>
            </a:r>
            <a:r>
              <a:rPr lang="en-US" altLang="zh-CN" b="1" dirty="0">
                <a:solidFill>
                  <a:srgbClr val="007573"/>
                </a:solidFill>
                <a:latin typeface="华文细黑" panose="02010600040101010101" pitchFamily="2" charset="-122"/>
                <a:ea typeface="华文细黑" panose="02010600040101010101" pitchFamily="2" charset="-122"/>
              </a:rPr>
              <a:t>2)</a:t>
            </a:r>
            <a:r>
              <a:rPr lang="zh-CN" altLang="zh-CN" b="1" dirty="0">
                <a:solidFill>
                  <a:srgbClr val="007573"/>
                </a:solidFill>
                <a:latin typeface="华文细黑" panose="02010600040101010101" pitchFamily="2" charset="-122"/>
                <a:ea typeface="华文细黑" panose="02010600040101010101" pitchFamily="2" charset="-122"/>
              </a:rPr>
              <a:t>。 </a:t>
            </a:r>
            <a:endParaRPr lang="en-US" altLang="zh-CN" b="1"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三</a:t>
            </a:r>
            <a:r>
              <a:rPr lang="en-US" altLang="zh-CN" b="1" dirty="0">
                <a:solidFill>
                  <a:srgbClr val="007573"/>
                </a:solidFill>
                <a:latin typeface="华文细黑" panose="02010600040101010101" pitchFamily="2" charset="-122"/>
                <a:ea typeface="华文细黑" panose="02010600040101010101" pitchFamily="2" charset="-122"/>
              </a:rPr>
              <a:t>)</a:t>
            </a:r>
            <a:r>
              <a:rPr lang="zh-CN" altLang="en-US" b="1" dirty="0">
                <a:solidFill>
                  <a:srgbClr val="007573"/>
                </a:solidFill>
                <a:latin typeface="华文细黑" panose="02010600040101010101" pitchFamily="2" charset="-122"/>
                <a:ea typeface="华文细黑" panose="02010600040101010101" pitchFamily="2" charset="-122"/>
              </a:rPr>
              <a:t>、</a:t>
            </a: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将生命教育内涵融入现有通识教育课程。</a:t>
            </a:r>
            <a:endParaRPr lang="en-US" altLang="zh-CN" b="1"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四</a:t>
            </a:r>
            <a:r>
              <a:rPr lang="en-US" altLang="zh-CN" b="1" dirty="0">
                <a:solidFill>
                  <a:srgbClr val="007573"/>
                </a:solidFill>
                <a:latin typeface="华文细黑" panose="02010600040101010101" pitchFamily="2" charset="-122"/>
                <a:ea typeface="华文细黑" panose="02010600040101010101" pitchFamily="2" charset="-122"/>
              </a:rPr>
              <a:t>) </a:t>
            </a:r>
            <a:r>
              <a:rPr lang="zh-CN" altLang="en-US"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强化通识教育教师学习社群。</a:t>
            </a:r>
            <a:endParaRPr lang="en-US" altLang="zh-CN" b="1" dirty="0">
              <a:solidFill>
                <a:srgbClr val="007573"/>
              </a:solidFill>
              <a:latin typeface="华文细黑" panose="02010600040101010101" pitchFamily="2" charset="-122"/>
              <a:ea typeface="华文细黑" panose="02010600040101010101" pitchFamily="2" charset="-122"/>
            </a:endParaRPr>
          </a:p>
          <a:p>
            <a:pPr marL="457200" lvl="1" indent="0">
              <a:lnSpc>
                <a:spcPct val="150000"/>
              </a:lnSpc>
              <a:buNone/>
            </a:pPr>
            <a:r>
              <a:rPr lang="en-US" altLang="zh-CN" b="1" dirty="0">
                <a:solidFill>
                  <a:srgbClr val="007573"/>
                </a:solidFill>
                <a:latin typeface="华文细黑" panose="02010600040101010101" pitchFamily="2" charset="-122"/>
                <a:ea typeface="华文细黑" panose="02010600040101010101" pitchFamily="2" charset="-122"/>
              </a:rPr>
              <a:t> </a:t>
            </a:r>
            <a:r>
              <a:rPr lang="zh-CN" altLang="zh-CN" b="1" dirty="0">
                <a:solidFill>
                  <a:srgbClr val="007573"/>
                </a:solidFill>
                <a:latin typeface="华文细黑" panose="02010600040101010101" pitchFamily="2" charset="-122"/>
                <a:ea typeface="华文细黑" panose="02010600040101010101" pitchFamily="2" charset="-122"/>
              </a:rPr>
              <a:t> </a:t>
            </a:r>
            <a:r>
              <a:rPr lang="en-US" altLang="zh-CN"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五</a:t>
            </a:r>
            <a:r>
              <a:rPr lang="en-US" altLang="zh-CN" b="1" dirty="0">
                <a:solidFill>
                  <a:srgbClr val="007573"/>
                </a:solidFill>
                <a:latin typeface="华文细黑" panose="02010600040101010101" pitchFamily="2" charset="-122"/>
                <a:ea typeface="华文细黑" panose="02010600040101010101" pitchFamily="2" charset="-122"/>
              </a:rPr>
              <a:t>) </a:t>
            </a:r>
            <a:r>
              <a:rPr lang="zh-CN" altLang="en-US" b="1" dirty="0">
                <a:solidFill>
                  <a:srgbClr val="007573"/>
                </a:solidFill>
                <a:latin typeface="华文细黑" panose="02010600040101010101" pitchFamily="2" charset="-122"/>
                <a:ea typeface="华文细黑" panose="02010600040101010101" pitchFamily="2" charset="-122"/>
              </a:rPr>
              <a:t>、</a:t>
            </a:r>
            <a:r>
              <a:rPr lang="zh-CN" altLang="zh-CN" b="1" dirty="0">
                <a:solidFill>
                  <a:srgbClr val="007573"/>
                </a:solidFill>
                <a:latin typeface="华文细黑" panose="02010600040101010101" pitchFamily="2" charset="-122"/>
                <a:ea typeface="华文细黑" panose="02010600040101010101" pitchFamily="2" charset="-122"/>
              </a:rPr>
              <a:t>推动通识跨领域学习课程（微学分课程）。</a:t>
            </a:r>
          </a:p>
        </p:txBody>
      </p:sp>
    </p:spTree>
    <p:extLst>
      <p:ext uri="{BB962C8B-B14F-4D97-AF65-F5344CB8AC3E}">
        <p14:creationId xmlns:p14="http://schemas.microsoft.com/office/powerpoint/2010/main" val="27373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a:extLst>
              <a:ext uri="{FF2B5EF4-FFF2-40B4-BE49-F238E27FC236}">
                <a16:creationId xmlns:a16="http://schemas.microsoft.com/office/drawing/2014/main" id="{2D4D275F-EB2D-447C-BAF7-7F1E002B91D1}"/>
              </a:ext>
            </a:extLst>
          </p:cNvPr>
          <p:cNvPicPr>
            <a:picLocks noGrp="1"/>
          </p:cNvPicPr>
          <p:nvPr>
            <p:ph idx="13"/>
          </p:nvPr>
        </p:nvPicPr>
        <p:blipFill>
          <a:blip r:embed="rId2">
            <a:extLst>
              <a:ext uri="{28A0092B-C50C-407E-A947-70E740481C1C}">
                <a14:useLocalDpi xmlns:a14="http://schemas.microsoft.com/office/drawing/2010/main" val="0"/>
              </a:ext>
            </a:extLst>
          </a:blip>
          <a:srcRect/>
          <a:stretch>
            <a:fillRect/>
          </a:stretch>
        </p:blipFill>
        <p:spPr bwMode="auto">
          <a:xfrm>
            <a:off x="1158241" y="843279"/>
            <a:ext cx="10063174" cy="5247899"/>
          </a:xfrm>
          <a:prstGeom prst="rect">
            <a:avLst/>
          </a:prstGeom>
          <a:noFill/>
          <a:ln>
            <a:noFill/>
          </a:ln>
        </p:spPr>
      </p:pic>
    </p:spTree>
    <p:extLst>
      <p:ext uri="{BB962C8B-B14F-4D97-AF65-F5344CB8AC3E}">
        <p14:creationId xmlns:p14="http://schemas.microsoft.com/office/powerpoint/2010/main" val="183124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a:extLst>
              <a:ext uri="{FF2B5EF4-FFF2-40B4-BE49-F238E27FC236}">
                <a16:creationId xmlns:a16="http://schemas.microsoft.com/office/drawing/2014/main" id="{4F195189-34F5-485D-A223-F2974A151CE7}"/>
              </a:ext>
            </a:extLst>
          </p:cNvPr>
          <p:cNvPicPr>
            <a:picLocks noGrp="1"/>
          </p:cNvPicPr>
          <p:nvPr>
            <p:ph idx="13"/>
          </p:nvPr>
        </p:nvPicPr>
        <p:blipFill>
          <a:blip r:embed="rId2">
            <a:lum contrast="20000"/>
            <a:extLst>
              <a:ext uri="{28A0092B-C50C-407E-A947-70E740481C1C}">
                <a14:useLocalDpi xmlns:a14="http://schemas.microsoft.com/office/drawing/2010/main" val="0"/>
              </a:ext>
            </a:extLst>
          </a:blip>
          <a:srcRect/>
          <a:stretch>
            <a:fillRect/>
          </a:stretch>
        </p:blipFill>
        <p:spPr bwMode="auto">
          <a:xfrm>
            <a:off x="1026543" y="1160253"/>
            <a:ext cx="9903125" cy="4537494"/>
          </a:xfrm>
          <a:prstGeom prst="rect">
            <a:avLst/>
          </a:prstGeom>
          <a:noFill/>
          <a:ln>
            <a:noFill/>
          </a:ln>
        </p:spPr>
      </p:pic>
    </p:spTree>
    <p:extLst>
      <p:ext uri="{BB962C8B-B14F-4D97-AF65-F5344CB8AC3E}">
        <p14:creationId xmlns:p14="http://schemas.microsoft.com/office/powerpoint/2010/main" val="208418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7912E0-0C69-45A6-99FA-463CECD7C23A}"/>
              </a:ext>
            </a:extLst>
          </p:cNvPr>
          <p:cNvSpPr>
            <a:spLocks noGrp="1"/>
          </p:cNvSpPr>
          <p:nvPr>
            <p:ph type="ctrTitle"/>
          </p:nvPr>
        </p:nvSpPr>
        <p:spPr/>
        <p:txBody>
          <a:bodyPr/>
          <a:lstStyle/>
          <a:p>
            <a:r>
              <a:rPr lang="zh-CN" altLang="en-US" dirty="0"/>
              <a:t>第六章</a:t>
            </a:r>
          </a:p>
        </p:txBody>
      </p:sp>
      <p:sp>
        <p:nvSpPr>
          <p:cNvPr id="3" name="副标题 2">
            <a:extLst>
              <a:ext uri="{FF2B5EF4-FFF2-40B4-BE49-F238E27FC236}">
                <a16:creationId xmlns:a16="http://schemas.microsoft.com/office/drawing/2014/main" id="{8DA47353-5A5B-410E-A437-FD3D992264DF}"/>
              </a:ext>
            </a:extLst>
          </p:cNvPr>
          <p:cNvSpPr>
            <a:spLocks noGrp="1"/>
          </p:cNvSpPr>
          <p:nvPr>
            <p:ph type="subTitle" idx="1"/>
          </p:nvPr>
        </p:nvSpPr>
        <p:spPr/>
        <p:txBody>
          <a:bodyPr/>
          <a:lstStyle/>
          <a:p>
            <a:r>
              <a:rPr lang="zh-CN" altLang="en-US" b="1" dirty="0">
                <a:solidFill>
                  <a:srgbClr val="749494"/>
                </a:solidFill>
              </a:rPr>
              <a:t>结语与未来展望</a:t>
            </a:r>
          </a:p>
        </p:txBody>
      </p:sp>
    </p:spTree>
    <p:extLst>
      <p:ext uri="{BB962C8B-B14F-4D97-AF65-F5344CB8AC3E}">
        <p14:creationId xmlns:p14="http://schemas.microsoft.com/office/powerpoint/2010/main" val="3211455704"/>
      </p:ext>
    </p:extLst>
  </p:cSld>
  <p:clrMapOvr>
    <a:masterClrMapping/>
  </p:clrMapOvr>
  <mc:AlternateContent xmlns:mc="http://schemas.openxmlformats.org/markup-compatibility/2006" xmlns:p14="http://schemas.microsoft.com/office/powerpoint/2010/main">
    <mc:Choice Requires="p14">
      <p:transition spd="med" p14:dur="700" advTm="300">
        <p:fade/>
      </p:transition>
    </mc:Choice>
    <mc:Fallback xmlns="">
      <p:transition spd="med" advTm="3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D1C576D-B228-44DB-875B-2C46E70B35F5}"/>
              </a:ext>
            </a:extLst>
          </p:cNvPr>
          <p:cNvSpPr>
            <a:spLocks noGrp="1"/>
          </p:cNvSpPr>
          <p:nvPr>
            <p:ph idx="13"/>
          </p:nvPr>
        </p:nvSpPr>
        <p:spPr/>
        <p:txBody>
          <a:bodyPr>
            <a:normAutofit fontScale="85000" lnSpcReduction="10000"/>
          </a:bodyPr>
          <a:lstStyle/>
          <a:p>
            <a:pPr marL="0" indent="0">
              <a:lnSpc>
                <a:spcPct val="150000"/>
              </a:lnSpc>
              <a:buNone/>
            </a:pPr>
            <a:r>
              <a:rPr lang="zh-CN" altLang="en-US" dirty="0">
                <a:solidFill>
                  <a:schemeClr val="tx1">
                    <a:lumMod val="75000"/>
                    <a:lumOff val="25000"/>
                  </a:schemeClr>
                </a:solidFill>
                <a:latin typeface="华文细黑" panose="02010600040101010101" pitchFamily="2" charset="-122"/>
                <a:ea typeface="华文细黑" panose="02010600040101010101" pitchFamily="2" charset="-122"/>
              </a:rPr>
              <a:t>一、技职教育创新转型规划：</a:t>
            </a:r>
            <a:endParaRPr lang="en-US" altLang="zh-CN" dirty="0">
              <a:solidFill>
                <a:schemeClr val="tx1">
                  <a:lumMod val="75000"/>
                  <a:lumOff val="2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rPr>
              <a:t>	</a:t>
            </a:r>
            <a:r>
              <a:rPr lang="zh-CN" altLang="en-US" sz="2600" b="1" dirty="0">
                <a:solidFill>
                  <a:srgbClr val="007573"/>
                </a:solidFill>
                <a:latin typeface="华文细黑" panose="02010600040101010101" pitchFamily="2" charset="-122"/>
                <a:ea typeface="华文细黑" panose="02010600040101010101" pitchFamily="2" charset="-122"/>
              </a:rPr>
              <a:t>高阶人才提升、退场学校安置、学校典范重塑、大学合作合并。</a:t>
            </a:r>
            <a:endParaRPr lang="en-US" altLang="zh-CN" sz="2600" b="1"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zh-CN" altLang="en-US" dirty="0">
                <a:solidFill>
                  <a:schemeClr val="tx1">
                    <a:lumMod val="75000"/>
                    <a:lumOff val="25000"/>
                  </a:schemeClr>
                </a:solidFill>
                <a:latin typeface="华文细黑" panose="02010600040101010101" pitchFamily="2" charset="-122"/>
                <a:ea typeface="华文细黑" panose="02010600040101010101" pitchFamily="2" charset="-122"/>
              </a:rPr>
              <a:t>二、区域教学资源中心计划推动：</a:t>
            </a:r>
            <a:endParaRPr lang="en-US" altLang="zh-CN" dirty="0">
              <a:solidFill>
                <a:schemeClr val="tx1">
                  <a:lumMod val="75000"/>
                  <a:lumOff val="2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rPr>
              <a:t>	</a:t>
            </a:r>
            <a:r>
              <a:rPr lang="zh-CN" altLang="en-US" sz="2600" b="1" dirty="0">
                <a:solidFill>
                  <a:srgbClr val="007573"/>
                </a:solidFill>
                <a:latin typeface="华文细黑" panose="02010600040101010101" pitchFamily="2" charset="-122"/>
                <a:ea typeface="华文细黑" panose="02010600040101010101" pitchFamily="2" charset="-122"/>
              </a:rPr>
              <a:t>平台整合与共享、持续协助高中职优质化、技职教育向下扎根。</a:t>
            </a:r>
            <a:endParaRPr lang="en-US" altLang="zh-CN" b="1"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zh-CN" altLang="en-US" dirty="0">
                <a:solidFill>
                  <a:schemeClr val="tx1">
                    <a:lumMod val="75000"/>
                    <a:lumOff val="25000"/>
                  </a:schemeClr>
                </a:solidFill>
                <a:latin typeface="华文细黑" panose="02010600040101010101" pitchFamily="2" charset="-122"/>
                <a:ea typeface="华文细黑" panose="02010600040101010101" pitchFamily="2" charset="-122"/>
              </a:rPr>
              <a:t>三、</a:t>
            </a:r>
            <a:r>
              <a:rPr lang="zh-CN" altLang="zh-CN" dirty="0">
                <a:solidFill>
                  <a:schemeClr val="tx1">
                    <a:lumMod val="75000"/>
                    <a:lumOff val="25000"/>
                  </a:schemeClr>
                </a:solidFill>
                <a:latin typeface="华文细黑" panose="02010600040101010101" pitchFamily="2" charset="-122"/>
                <a:ea typeface="华文细黑" panose="02010600040101010101" pitchFamily="2" charset="-122"/>
              </a:rPr>
              <a:t>技职教育在培育人才、响应产业需求及促进经济发展过程中</a:t>
            </a:r>
            <a:endParaRPr lang="en-US" altLang="zh-CN" dirty="0">
              <a:solidFill>
                <a:schemeClr val="tx1">
                  <a:lumMod val="75000"/>
                  <a:lumOff val="2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2600" dirty="0">
                <a:solidFill>
                  <a:schemeClr val="tx1">
                    <a:lumMod val="75000"/>
                    <a:lumOff val="25000"/>
                  </a:schemeClr>
                </a:solidFill>
                <a:latin typeface="华文细黑" panose="02010600040101010101" pitchFamily="2" charset="-122"/>
                <a:ea typeface="华文细黑" panose="02010600040101010101" pitchFamily="2" charset="-122"/>
              </a:rPr>
              <a:t>         	</a:t>
            </a:r>
            <a:r>
              <a:rPr lang="zh-CN" altLang="zh-CN" sz="2600" b="1" dirty="0">
                <a:solidFill>
                  <a:srgbClr val="007573"/>
                </a:solidFill>
                <a:latin typeface="华文细黑" panose="02010600040101010101" pitchFamily="2" charset="-122"/>
                <a:ea typeface="华文细黑" panose="02010600040101010101" pitchFamily="2" charset="-122"/>
              </a:rPr>
              <a:t>扮演不可或缺之角色。</a:t>
            </a:r>
            <a:endParaRPr lang="en-US" altLang="zh-CN" sz="2600" b="1"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zh-CN" altLang="en-US" dirty="0">
                <a:solidFill>
                  <a:schemeClr val="tx1">
                    <a:lumMod val="75000"/>
                    <a:lumOff val="25000"/>
                  </a:schemeClr>
                </a:solidFill>
                <a:latin typeface="华文细黑" panose="02010600040101010101" pitchFamily="2" charset="-122"/>
                <a:ea typeface="华文细黑" panose="02010600040101010101" pitchFamily="2" charset="-122"/>
              </a:rPr>
              <a:t>四、未来技职教育发展限制与考量：</a:t>
            </a:r>
            <a:endParaRPr lang="en-US" altLang="zh-CN" dirty="0">
              <a:solidFill>
                <a:schemeClr val="tx1">
                  <a:lumMod val="75000"/>
                  <a:lumOff val="2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75000"/>
                    <a:lumOff val="25000"/>
                  </a:schemeClr>
                </a:solidFill>
                <a:latin typeface="华文细黑" panose="02010600040101010101" pitchFamily="2" charset="-122"/>
                <a:ea typeface="华文细黑" panose="02010600040101010101" pitchFamily="2" charset="-122"/>
              </a:rPr>
              <a:t>    	</a:t>
            </a:r>
            <a:r>
              <a:rPr lang="zh-CN" altLang="en-US" sz="2600" b="1" dirty="0">
                <a:solidFill>
                  <a:srgbClr val="007573"/>
                </a:solidFill>
                <a:latin typeface="华文细黑" panose="02010600040101010101" pitchFamily="2" charset="-122"/>
                <a:ea typeface="华文细黑" panose="02010600040101010101" pitchFamily="2" charset="-122"/>
              </a:rPr>
              <a:t>全球化、国际化、产业结构变迁、少子化挑战。</a:t>
            </a:r>
            <a:r>
              <a:rPr lang="en-US" altLang="zh-CN" sz="2600" b="1" dirty="0">
                <a:solidFill>
                  <a:srgbClr val="007573"/>
                </a:solidFill>
                <a:latin typeface="华文细黑" panose="02010600040101010101" pitchFamily="2" charset="-122"/>
                <a:ea typeface="华文细黑" panose="02010600040101010101" pitchFamily="2" charset="-122"/>
              </a:rPr>
              <a:t> </a:t>
            </a:r>
            <a:endParaRPr lang="zh-CN" altLang="zh-CN" b="1" dirty="0">
              <a:solidFill>
                <a:srgbClr val="007573"/>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17430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0DA29B2-B93C-4CF5-9777-26E95A39CE3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8555" y="1026418"/>
            <a:ext cx="9954890" cy="39187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标题 1">
            <a:extLst>
              <a:ext uri="{FF2B5EF4-FFF2-40B4-BE49-F238E27FC236}">
                <a16:creationId xmlns:a16="http://schemas.microsoft.com/office/drawing/2014/main" id="{D114ED83-3EFA-4F44-BBCB-33C3EF3604DF}"/>
              </a:ext>
            </a:extLst>
          </p:cNvPr>
          <p:cNvSpPr>
            <a:spLocks noGrp="1"/>
          </p:cNvSpPr>
          <p:nvPr>
            <p:ph type="ctrTitle"/>
          </p:nvPr>
        </p:nvSpPr>
        <p:spPr>
          <a:xfrm>
            <a:off x="914400" y="2815538"/>
            <a:ext cx="10215560" cy="1982535"/>
          </a:xfrm>
        </p:spPr>
        <p:txBody>
          <a:bodyPr>
            <a:normAutofit fontScale="90000"/>
          </a:bodyPr>
          <a:lstStyle/>
          <a:p>
            <a:pPr>
              <a:lnSpc>
                <a:spcPct val="150000"/>
              </a:lnSpc>
            </a:pPr>
            <a:r>
              <a:rPr lang="zh-CN" altLang="en-US" sz="5400" spc="600" dirty="0">
                <a:solidFill>
                  <a:srgbClr val="CD0814"/>
                </a:solidFill>
                <a:latin typeface="黑体" panose="02010609060101010101" pitchFamily="49" charset="-122"/>
                <a:ea typeface="黑体" panose="02010609060101010101" pitchFamily="49" charset="-122"/>
              </a:rPr>
              <a:t>感谢聆听</a:t>
            </a:r>
            <a:br>
              <a:rPr lang="en-US" altLang="zh-CN" sz="5400" spc="600" dirty="0">
                <a:solidFill>
                  <a:srgbClr val="CD0814"/>
                </a:solidFill>
                <a:latin typeface="黑体" panose="02010609060101010101" pitchFamily="49" charset="-122"/>
                <a:ea typeface="黑体" panose="02010609060101010101" pitchFamily="49" charset="-122"/>
              </a:rPr>
            </a:br>
            <a:r>
              <a:rPr lang="zh-CN" altLang="en-US" sz="5400" spc="600" dirty="0">
                <a:solidFill>
                  <a:srgbClr val="CD0814"/>
                </a:solidFill>
                <a:latin typeface="黑体" panose="02010609060101010101" pitchFamily="49" charset="-122"/>
                <a:ea typeface="黑体" panose="02010609060101010101" pitchFamily="49" charset="-122"/>
              </a:rPr>
              <a:t>敬请指导</a:t>
            </a:r>
          </a:p>
        </p:txBody>
      </p:sp>
      <p:sp>
        <p:nvSpPr>
          <p:cNvPr id="3" name="副标题 2">
            <a:extLst>
              <a:ext uri="{FF2B5EF4-FFF2-40B4-BE49-F238E27FC236}">
                <a16:creationId xmlns:a16="http://schemas.microsoft.com/office/drawing/2014/main" id="{3343CD79-366B-44AD-9E22-20E6326D0E4B}"/>
              </a:ext>
            </a:extLst>
          </p:cNvPr>
          <p:cNvSpPr>
            <a:spLocks noGrp="1"/>
          </p:cNvSpPr>
          <p:nvPr>
            <p:ph type="subTitle" idx="1"/>
          </p:nvPr>
        </p:nvSpPr>
        <p:spPr>
          <a:xfrm>
            <a:off x="1" y="5344272"/>
            <a:ext cx="11489222" cy="759073"/>
          </a:xfrm>
        </p:spPr>
        <p:txBody>
          <a:bodyPr>
            <a:normAutofit fontScale="92500" lnSpcReduction="10000"/>
          </a:bodyPr>
          <a:lstStyle/>
          <a:p>
            <a:pPr algn="r"/>
            <a:r>
              <a:rPr lang="zh-CN" altLang="en-US" b="1" spc="300" dirty="0">
                <a:latin typeface="华文细黑" panose="02010600040101010101" pitchFamily="2" charset="-122"/>
                <a:ea typeface="华文细黑" panose="02010600040101010101" pitchFamily="2" charset="-122"/>
              </a:rPr>
              <a:t>云林科技大学</a:t>
            </a:r>
            <a:endParaRPr lang="en-US" altLang="zh-CN" b="1" spc="300" dirty="0">
              <a:latin typeface="华文细黑" panose="02010600040101010101" pitchFamily="2" charset="-122"/>
              <a:ea typeface="华文细黑" panose="02010600040101010101" pitchFamily="2" charset="-122"/>
            </a:endParaRPr>
          </a:p>
          <a:p>
            <a:pPr algn="r"/>
            <a:r>
              <a:rPr lang="zh-CN" altLang="en-US" b="1" spc="300" dirty="0">
                <a:latin typeface="华文细黑" panose="02010600040101010101" pitchFamily="2" charset="-122"/>
                <a:ea typeface="华文细黑" panose="02010600040101010101" pitchFamily="2" charset="-122"/>
              </a:rPr>
              <a:t>谢 嘉 正</a:t>
            </a:r>
          </a:p>
          <a:p>
            <a:pPr algn="r"/>
            <a:endParaRPr lang="zh-CN" altLang="en-US" spc="300" dirty="0">
              <a:latin typeface="华文细黑" panose="02010600040101010101" pitchFamily="2" charset="-122"/>
              <a:ea typeface="华文细黑" panose="02010600040101010101" pitchFamily="2" charset="-122"/>
            </a:endParaRPr>
          </a:p>
        </p:txBody>
      </p:sp>
      <p:sp>
        <p:nvSpPr>
          <p:cNvPr id="9" name="标题 1">
            <a:extLst>
              <a:ext uri="{FF2B5EF4-FFF2-40B4-BE49-F238E27FC236}">
                <a16:creationId xmlns:a16="http://schemas.microsoft.com/office/drawing/2014/main" id="{309E2A39-DCE9-44DF-9445-68E126F54F4C}"/>
              </a:ext>
            </a:extLst>
          </p:cNvPr>
          <p:cNvSpPr txBox="1">
            <a:spLocks/>
          </p:cNvSpPr>
          <p:nvPr/>
        </p:nvSpPr>
        <p:spPr>
          <a:xfrm>
            <a:off x="914400" y="1586522"/>
            <a:ext cx="10574823" cy="9126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zh-CN" altLang="en-US" sz="4400" b="1" spc="600" dirty="0">
              <a:latin typeface="宋体" panose="02010600030101010101" pitchFamily="2" charset="-122"/>
              <a:ea typeface="宋体" panose="02010600030101010101" pitchFamily="2" charset="-122"/>
            </a:endParaRPr>
          </a:p>
        </p:txBody>
      </p:sp>
      <p:cxnSp>
        <p:nvCxnSpPr>
          <p:cNvPr id="10" name="直接连接符 9">
            <a:extLst>
              <a:ext uri="{FF2B5EF4-FFF2-40B4-BE49-F238E27FC236}">
                <a16:creationId xmlns:a16="http://schemas.microsoft.com/office/drawing/2014/main" id="{4E65F7C1-B96B-4407-B14E-40D0BB4DA1DD}"/>
              </a:ext>
            </a:extLst>
          </p:cNvPr>
          <p:cNvCxnSpPr>
            <a:cxnSpLocks/>
          </p:cNvCxnSpPr>
          <p:nvPr/>
        </p:nvCxnSpPr>
        <p:spPr>
          <a:xfrm>
            <a:off x="0" y="6308682"/>
            <a:ext cx="8524240" cy="0"/>
          </a:xfrm>
          <a:prstGeom prst="line">
            <a:avLst/>
          </a:prstGeom>
          <a:ln>
            <a:solidFill>
              <a:srgbClr val="007573"/>
            </a:solidFill>
          </a:ln>
        </p:spPr>
        <p:style>
          <a:lnRef idx="3">
            <a:schemeClr val="dk1"/>
          </a:lnRef>
          <a:fillRef idx="0">
            <a:schemeClr val="dk1"/>
          </a:fillRef>
          <a:effectRef idx="2">
            <a:schemeClr val="dk1"/>
          </a:effectRef>
          <a:fontRef idx="minor">
            <a:schemeClr val="tx1"/>
          </a:fontRef>
        </p:style>
      </p:cxnSp>
      <p:pic>
        <p:nvPicPr>
          <p:cNvPr id="11" name="Picture 6" descr="國立雲林科技大學YunTech">
            <a:extLst>
              <a:ext uri="{FF2B5EF4-FFF2-40B4-BE49-F238E27FC236}">
                <a16:creationId xmlns:a16="http://schemas.microsoft.com/office/drawing/2014/main" id="{68F7F625-50F1-4F70-BB8E-5FA2A8047F77}"/>
              </a:ext>
            </a:extLst>
          </p:cNvPr>
          <p:cNvPicPr>
            <a:picLocks noChangeAspect="1" noChangeArrowheads="1"/>
          </p:cNvPicPr>
          <p:nvPr/>
        </p:nvPicPr>
        <p:blipFill>
          <a:blip r:embed="rId5">
            <a:duotone>
              <a:prstClr val="black"/>
              <a:srgbClr val="007573">
                <a:tint val="45000"/>
                <a:satMod val="400000"/>
              </a:srgbClr>
            </a:duotone>
            <a:extLst>
              <a:ext uri="{BEBA8EAE-BF5A-486C-A8C5-ECC9F3942E4B}">
                <a14:imgProps xmlns:a14="http://schemas.microsoft.com/office/drawing/2010/main">
                  <a14:imgLayer r:embed="rId6">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605521" y="6148740"/>
            <a:ext cx="3484880" cy="38152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A1A6F7B6-A5AE-4CAA-A9A7-648120B9267C}"/>
              </a:ext>
            </a:extLst>
          </p:cNvPr>
          <p:cNvSpPr/>
          <p:nvPr/>
        </p:nvSpPr>
        <p:spPr>
          <a:xfrm>
            <a:off x="0" y="0"/>
            <a:ext cx="12192000" cy="698402"/>
          </a:xfrm>
          <a:prstGeom prst="rect">
            <a:avLst/>
          </a:prstGeom>
          <a:solidFill>
            <a:srgbClr val="007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6" descr="國立雲林科技大學YunTech">
            <a:extLst>
              <a:ext uri="{FF2B5EF4-FFF2-40B4-BE49-F238E27FC236}">
                <a16:creationId xmlns:a16="http://schemas.microsoft.com/office/drawing/2014/main" id="{12DF1CF1-A1B9-49FD-868E-D229C1FFCE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40" y="128307"/>
            <a:ext cx="5589346" cy="570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8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782CB11-39B3-47AE-945E-9C25688FF36A}"/>
              </a:ext>
            </a:extLst>
          </p:cNvPr>
          <p:cNvSpPr>
            <a:spLocks noGrp="1"/>
          </p:cNvSpPr>
          <p:nvPr>
            <p:ph idx="13"/>
          </p:nvPr>
        </p:nvSpPr>
        <p:spPr>
          <a:xfrm>
            <a:off x="1450975" y="969879"/>
            <a:ext cx="9907588" cy="5076650"/>
          </a:xfrm>
        </p:spPr>
        <p:txBody>
          <a:bodyPr>
            <a:normAutofit lnSpcReduction="10000"/>
          </a:bodyPr>
          <a:lstStyle/>
          <a:p>
            <a:pPr marL="0" indent="0">
              <a:lnSpc>
                <a:spcPct val="150000"/>
              </a:lnSpc>
              <a:buNone/>
            </a:pPr>
            <a:r>
              <a:rPr lang="zh-CN" altLang="en-US" sz="2600" b="1" spc="300" dirty="0">
                <a:solidFill>
                  <a:srgbClr val="007573"/>
                </a:solidFill>
                <a:latin typeface="华文细黑" panose="02010600040101010101" pitchFamily="2" charset="-122"/>
                <a:ea typeface="华文细黑" panose="02010600040101010101" pitchFamily="2" charset="-122"/>
              </a:rPr>
              <a:t>一、台湾社会经济发展与职业教育演变</a:t>
            </a:r>
            <a:endParaRPr lang="en-US" altLang="zh-CN" sz="2600" b="1" spc="300"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1.1960</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年以前：</a:t>
            </a:r>
            <a:r>
              <a:rPr lang="zh-CN" altLang="zh-CN" sz="2600" b="1" dirty="0">
                <a:solidFill>
                  <a:srgbClr val="232D2C"/>
                </a:solidFill>
                <a:latin typeface="华文细黑" panose="02010600040101010101" pitchFamily="2" charset="-122"/>
                <a:ea typeface="华文细黑" panose="02010600040101010101" pitchFamily="2" charset="-122"/>
              </a:rPr>
              <a:t>「以农业培养⼯业，以⼯业发展农业」</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的产业发展政策</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2.</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配合社会经济发展重点：</a:t>
            </a: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1970-1980</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发展民生工业，转型成科技产业为重点。</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1968</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年实施九年义务教育，迅速扩张高级职业学校</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设置</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3.1973</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年</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教育部正式</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成立「技术及职业教育司」，</a:t>
            </a: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1974</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年设立第一所技术学院</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（台湾工业技术学院）；建立了技职教育一贯体系（高职－专科－技术学院）。</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4.1996</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年</a:t>
            </a:r>
            <a:r>
              <a:rPr lang="zh-CN" altLang="en-US" sz="2600" b="1" dirty="0">
                <a:solidFill>
                  <a:srgbClr val="232D2C"/>
                </a:solidFill>
                <a:latin typeface="华文细黑" panose="02010600040101010101" pitchFamily="2" charset="-122"/>
                <a:ea typeface="华文细黑" panose="02010600040101010101" pitchFamily="2" charset="-122"/>
              </a:rPr>
              <a:t>吴京担任教育部长：</a:t>
            </a:r>
            <a:r>
              <a:rPr lang="zh-CN" altLang="zh-CN" sz="2600" b="1" dirty="0">
                <a:solidFill>
                  <a:srgbClr val="232D2C"/>
                </a:solidFill>
                <a:latin typeface="华文细黑" panose="02010600040101010101" pitchFamily="2" charset="-122"/>
                <a:ea typeface="华文细黑" panose="02010600040101010101" pitchFamily="2" charset="-122"/>
              </a:rPr>
              <a:t>以「给技职教育一片天」为口号</a:t>
            </a:r>
            <a:endParaRPr lang="en-US" altLang="zh-CN" sz="2600" dirty="0">
              <a:solidFill>
                <a:srgbClr val="232D2C"/>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全心</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致力于教育第二</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管道</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的扩充，鼓励绩优专科学校改制为技术学院，具规</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zh-CN" sz="1700" spc="300" dirty="0">
                <a:solidFill>
                  <a:schemeClr val="tx1">
                    <a:lumMod val="65000"/>
                    <a:lumOff val="35000"/>
                  </a:schemeClr>
                </a:solidFill>
                <a:latin typeface="华文细黑" panose="02010600040101010101" pitchFamily="2" charset="-122"/>
                <a:ea typeface="华文细黑" panose="02010600040101010101" pitchFamily="2" charset="-122"/>
              </a:rPr>
              <a:t>模的技术学院改名为科技大学</a:t>
            </a:r>
            <a:r>
              <a:rPr lang="zh-CN" altLang="en-US" sz="1700" spc="300"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1700" spc="3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01895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CF48149-D75C-46F6-A496-0ACAC1E2D061}"/>
              </a:ext>
            </a:extLst>
          </p:cNvPr>
          <p:cNvSpPr>
            <a:spLocks noGrp="1"/>
          </p:cNvSpPr>
          <p:nvPr>
            <p:ph idx="13"/>
          </p:nvPr>
        </p:nvSpPr>
        <p:spPr/>
        <p:txBody>
          <a:bodyPr>
            <a:normAutofit fontScale="40000" lnSpcReduction="20000"/>
          </a:bodyPr>
          <a:lstStyle/>
          <a:p>
            <a:pPr marL="0" indent="0">
              <a:lnSpc>
                <a:spcPct val="170000"/>
              </a:lnSpc>
              <a:buNone/>
            </a:pPr>
            <a:r>
              <a:rPr lang="zh-CN" altLang="en-US" sz="5100" b="1" dirty="0">
                <a:solidFill>
                  <a:srgbClr val="007573"/>
                </a:solidFill>
                <a:latin typeface="华文细黑" panose="02010600040101010101" pitchFamily="2" charset="-122"/>
                <a:ea typeface="华文细黑" panose="02010600040101010101" pitchFamily="2" charset="-122"/>
              </a:rPr>
              <a:t>二、职业教育与普通高中教育分流</a:t>
            </a:r>
            <a:endParaRPr lang="en-US" altLang="zh-CN" sz="5100" b="1" dirty="0">
              <a:solidFill>
                <a:srgbClr val="007573"/>
              </a:solidFill>
              <a:latin typeface="华文细黑" panose="02010600040101010101" pitchFamily="2" charset="-122"/>
              <a:ea typeface="华文细黑" panose="02010600040101010101" pitchFamily="2" charset="-122"/>
            </a:endParaRPr>
          </a:p>
          <a:p>
            <a:pPr marL="0" indent="0">
              <a:lnSpc>
                <a:spcPct val="120000"/>
              </a:lnSpc>
              <a:buNone/>
            </a:pPr>
            <a:r>
              <a:rPr lang="en-US" altLang="zh-CN" sz="5100" b="1" spc="300" dirty="0">
                <a:solidFill>
                  <a:srgbClr val="232D2C"/>
                </a:solidFill>
                <a:latin typeface="华文细黑" panose="02010600040101010101" pitchFamily="2" charset="-122"/>
                <a:ea typeface="华文细黑" panose="02010600040101010101" pitchFamily="2" charset="-122"/>
              </a:rPr>
              <a:t>       </a:t>
            </a:r>
            <a:r>
              <a:rPr lang="zh-CN" altLang="zh-CN" sz="5100" b="1" spc="300" dirty="0">
                <a:solidFill>
                  <a:srgbClr val="232D2C"/>
                </a:solidFill>
                <a:latin typeface="华文细黑" panose="02010600040101010101" pitchFamily="2" charset="-122"/>
                <a:ea typeface="华文细黑" panose="02010600040101010101" pitchFamily="2" charset="-122"/>
              </a:rPr>
              <a:t>技职教育的目的</a:t>
            </a:r>
            <a:r>
              <a:rPr lang="zh-CN" altLang="en-US" sz="5100" b="1" spc="300" dirty="0">
                <a:solidFill>
                  <a:srgbClr val="232D2C"/>
                </a:solidFill>
                <a:latin typeface="华文细黑" panose="02010600040101010101" pitchFamily="2" charset="-122"/>
                <a:ea typeface="华文细黑" panose="02010600040101010101" pitchFamily="2" charset="-122"/>
              </a:rPr>
              <a:t>：做好</a:t>
            </a:r>
            <a:r>
              <a:rPr lang="zh-CN" altLang="zh-CN" sz="5100" b="1" spc="300" dirty="0">
                <a:solidFill>
                  <a:srgbClr val="232D2C"/>
                </a:solidFill>
                <a:latin typeface="华文细黑" panose="02010600040101010101" pitchFamily="2" charset="-122"/>
                <a:ea typeface="华文细黑" panose="02010600040101010101" pitchFamily="2" charset="-122"/>
              </a:rPr>
              <a:t>知识传递，</a:t>
            </a:r>
            <a:r>
              <a:rPr lang="zh-CN" altLang="en-US" sz="5100" b="1" spc="300" dirty="0">
                <a:solidFill>
                  <a:srgbClr val="232D2C"/>
                </a:solidFill>
                <a:latin typeface="华文细黑" panose="02010600040101010101" pitchFamily="2" charset="-122"/>
                <a:ea typeface="华文细黑" panose="02010600040101010101" pitchFamily="2" charset="-122"/>
              </a:rPr>
              <a:t>进而达到</a:t>
            </a:r>
            <a:r>
              <a:rPr lang="zh-CN" altLang="zh-CN" sz="5100" b="1" spc="300" dirty="0">
                <a:solidFill>
                  <a:srgbClr val="232D2C"/>
                </a:solidFill>
                <a:latin typeface="华文细黑" panose="02010600040101010101" pitchFamily="2" charset="-122"/>
                <a:ea typeface="华文细黑" panose="02010600040101010101" pitchFamily="2" charset="-122"/>
              </a:rPr>
              <a:t>务实致用</a:t>
            </a:r>
            <a:r>
              <a:rPr lang="zh-CN" altLang="en-US" sz="5100" b="1" spc="300" dirty="0">
                <a:solidFill>
                  <a:srgbClr val="232D2C"/>
                </a:solidFill>
                <a:latin typeface="华文细黑" panose="02010600040101010101" pitchFamily="2" charset="-122"/>
                <a:ea typeface="华文细黑" panose="02010600040101010101" pitchFamily="2" charset="-122"/>
              </a:rPr>
              <a:t>。</a:t>
            </a:r>
            <a:endParaRPr lang="en-US" altLang="zh-CN" sz="5100" b="1" spc="300" dirty="0">
              <a:solidFill>
                <a:srgbClr val="232D2C"/>
              </a:solidFill>
              <a:latin typeface="华文细黑" panose="02010600040101010101" pitchFamily="2" charset="-122"/>
              <a:ea typeface="华文细黑" panose="02010600040101010101" pitchFamily="2" charset="-122"/>
            </a:endParaRPr>
          </a:p>
          <a:p>
            <a:pPr marL="0" indent="0">
              <a:lnSpc>
                <a:spcPct val="120000"/>
              </a:lnSpc>
              <a:buNone/>
            </a:pPr>
            <a:r>
              <a:rPr lang="en-US" altLang="zh-CN" sz="5100" b="1" spc="300" dirty="0">
                <a:solidFill>
                  <a:srgbClr val="232D2C"/>
                </a:solidFill>
                <a:latin typeface="华文细黑" panose="02010600040101010101" pitchFamily="2" charset="-122"/>
                <a:ea typeface="华文细黑" panose="02010600040101010101" pitchFamily="2" charset="-122"/>
              </a:rPr>
              <a:t>       </a:t>
            </a:r>
            <a:r>
              <a:rPr lang="zh-CN" altLang="zh-CN" sz="5100" b="1" spc="300" dirty="0">
                <a:solidFill>
                  <a:srgbClr val="232D2C"/>
                </a:solidFill>
                <a:latin typeface="华文细黑" panose="02010600040101010101" pitchFamily="2" charset="-122"/>
                <a:ea typeface="华文细黑" panose="02010600040101010101" pitchFamily="2" charset="-122"/>
              </a:rPr>
              <a:t>让</a:t>
            </a:r>
            <a:r>
              <a:rPr lang="zh-CN" altLang="en-US" sz="5100" b="1" spc="300" dirty="0">
                <a:solidFill>
                  <a:srgbClr val="232D2C"/>
                </a:solidFill>
                <a:latin typeface="华文细黑" panose="02010600040101010101" pitchFamily="2" charset="-122"/>
                <a:ea typeface="华文细黑" panose="02010600040101010101" pitchFamily="2" charset="-122"/>
              </a:rPr>
              <a:t>同学</a:t>
            </a:r>
            <a:r>
              <a:rPr lang="zh-CN" altLang="zh-CN" sz="5100" b="1" spc="300" dirty="0">
                <a:solidFill>
                  <a:srgbClr val="232D2C"/>
                </a:solidFill>
                <a:latin typeface="华文细黑" panose="02010600040101010101" pitchFamily="2" charset="-122"/>
                <a:ea typeface="华文细黑" panose="02010600040101010101" pitchFamily="2" charset="-122"/>
              </a:rPr>
              <a:t>能将抽象创意，转为具象的创作，将价值转为产值。</a:t>
            </a:r>
            <a:endParaRPr lang="en-US" altLang="zh-CN" sz="5100" b="1" spc="300" dirty="0">
              <a:solidFill>
                <a:srgbClr val="232D2C"/>
              </a:solidFill>
              <a:latin typeface="华文细黑" panose="02010600040101010101" pitchFamily="2" charset="-122"/>
              <a:ea typeface="华文细黑" panose="02010600040101010101" pitchFamily="2" charset="-122"/>
            </a:endParaRPr>
          </a:p>
          <a:p>
            <a:pPr marL="457200" lvl="1" indent="0">
              <a:lnSpc>
                <a:spcPct val="170000"/>
              </a:lnSpc>
              <a:buNone/>
            </a:pPr>
            <a:r>
              <a:rPr lang="en-US" altLang="zh-CN" sz="4500" b="1" spc="300" dirty="0">
                <a:solidFill>
                  <a:srgbClr val="007573"/>
                </a:solidFill>
                <a:latin typeface="华文细黑" panose="02010600040101010101" pitchFamily="2" charset="-122"/>
                <a:ea typeface="华文细黑" panose="02010600040101010101" pitchFamily="2" charset="-122"/>
              </a:rPr>
              <a:t>1.</a:t>
            </a:r>
            <a:r>
              <a:rPr lang="zh-CN" altLang="zh-CN" sz="4500" b="1" spc="300" dirty="0">
                <a:solidFill>
                  <a:srgbClr val="007573"/>
                </a:solidFill>
                <a:latin typeface="华文细黑" panose="02010600040101010101" pitchFamily="2" charset="-122"/>
                <a:ea typeface="华文细黑" panose="02010600040101010101" pitchFamily="2" charset="-122"/>
              </a:rPr>
              <a:t>专科学校 </a:t>
            </a:r>
            <a:endParaRPr lang="en-US" altLang="zh-CN" sz="4500" b="1" spc="300" dirty="0">
              <a:solidFill>
                <a:srgbClr val="007573"/>
              </a:solidFill>
              <a:latin typeface="华文细黑" panose="02010600040101010101" pitchFamily="2" charset="-122"/>
              <a:ea typeface="华文细黑" panose="02010600040101010101" pitchFamily="2" charset="-122"/>
            </a:endParaRPr>
          </a:p>
          <a:p>
            <a:pPr marL="457200" lvl="1" indent="0">
              <a:lnSpc>
                <a:spcPct val="170000"/>
              </a:lnSpc>
              <a:buNone/>
            </a:pP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专科学校依修业年限分二年制</a:t>
            </a:r>
            <a:r>
              <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 (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二专</a:t>
            </a:r>
            <a:r>
              <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 )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及五年制</a:t>
            </a:r>
            <a:r>
              <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 (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五专</a:t>
            </a:r>
            <a:r>
              <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 )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两种</a:t>
            </a:r>
            <a:r>
              <a:rPr lang="zh-CN" altLang="en-US" sz="4000" spc="300" dirty="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二年制依上课时间不同则有日间部、夜间部（进修部）和进修专校的区分，五年制则只有日间部。</a:t>
            </a:r>
            <a:endParaRPr lang="en-US" altLang="zh-CN" sz="4000" spc="300" dirty="0">
              <a:solidFill>
                <a:schemeClr val="tx1">
                  <a:lumMod val="65000"/>
                  <a:lumOff val="35000"/>
                </a:schemeClr>
              </a:solidFill>
              <a:latin typeface="华文细黑" panose="02010600040101010101" pitchFamily="2" charset="-122"/>
              <a:ea typeface="华文细黑" panose="02010600040101010101" pitchFamily="2" charset="-122"/>
            </a:endParaRPr>
          </a:p>
          <a:p>
            <a:pPr marL="457200" lvl="1" indent="0">
              <a:lnSpc>
                <a:spcPct val="170000"/>
              </a:lnSpc>
              <a:buNone/>
            </a:pPr>
            <a:r>
              <a:rPr lang="en-US" altLang="zh-CN" sz="4500" b="1" spc="300" dirty="0">
                <a:solidFill>
                  <a:srgbClr val="007573"/>
                </a:solidFill>
                <a:latin typeface="华文细黑" panose="02010600040101010101" pitchFamily="2" charset="-122"/>
                <a:ea typeface="华文细黑" panose="02010600040101010101" pitchFamily="2" charset="-122"/>
              </a:rPr>
              <a:t>2.</a:t>
            </a:r>
            <a:r>
              <a:rPr lang="zh-CN" altLang="zh-CN" sz="4500" b="1" spc="300" dirty="0">
                <a:solidFill>
                  <a:srgbClr val="007573"/>
                </a:solidFill>
                <a:latin typeface="华文细黑" panose="02010600040101010101" pitchFamily="2" charset="-122"/>
                <a:ea typeface="华文细黑" panose="02010600040101010101" pitchFamily="2" charset="-122"/>
              </a:rPr>
              <a:t>技术学院及科技大学</a:t>
            </a:r>
          </a:p>
          <a:p>
            <a:pPr marL="457200" lvl="1" indent="0">
              <a:lnSpc>
                <a:spcPct val="170000"/>
              </a:lnSpc>
              <a:buNone/>
            </a:pPr>
            <a:r>
              <a:rPr lang="en-US" altLang="zh-CN" sz="3400" spc="300"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zh-CN" sz="4000" spc="300" dirty="0">
                <a:solidFill>
                  <a:schemeClr val="tx1">
                    <a:lumMod val="65000"/>
                    <a:lumOff val="35000"/>
                  </a:schemeClr>
                </a:solidFill>
                <a:latin typeface="华文细黑" panose="02010600040101010101" pitchFamily="2" charset="-122"/>
                <a:ea typeface="华文细黑" panose="02010600040101010101" pitchFamily="2" charset="-122"/>
              </a:rPr>
              <a:t>技术学院及科技大学皆可招收副学士班生、学士班生、硕士班生及博士班生。副学士班之学制、学生来源及学位取得同前开专科学校；学士班又分为四年制（四技）与二年制（二技），均设有日间部、进修部及进修学院（二年制），各校亦得另订工作经历与年资等入学条件，设立在职专班</a:t>
            </a:r>
            <a:r>
              <a:rPr lang="zh-CN" altLang="zh-CN" sz="4000"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40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234874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782CB11-39B3-47AE-945E-9C25688FF36A}"/>
              </a:ext>
            </a:extLst>
          </p:cNvPr>
          <p:cNvSpPr>
            <a:spLocks noGrp="1"/>
          </p:cNvSpPr>
          <p:nvPr>
            <p:ph idx="13"/>
          </p:nvPr>
        </p:nvSpPr>
        <p:spPr>
          <a:xfrm>
            <a:off x="1214439" y="969879"/>
            <a:ext cx="9649304" cy="5076650"/>
          </a:xfrm>
        </p:spPr>
        <p:txBody>
          <a:bodyPr>
            <a:normAutofit lnSpcReduction="10000"/>
          </a:bodyPr>
          <a:lstStyle/>
          <a:p>
            <a:pPr marL="0" indent="0">
              <a:buNone/>
            </a:pPr>
            <a:r>
              <a:rPr lang="zh-CN" altLang="en-US" b="1" dirty="0">
                <a:solidFill>
                  <a:srgbClr val="007573"/>
                </a:solidFill>
                <a:latin typeface="华文细黑" panose="02010600040101010101" pitchFamily="2" charset="-122"/>
                <a:ea typeface="华文细黑" panose="02010600040101010101" pitchFamily="2" charset="-122"/>
              </a:rPr>
              <a:t>三、技职教育的重要变革</a:t>
            </a:r>
            <a:endParaRPr lang="en-US" altLang="zh-CN" b="1" dirty="0">
              <a:solidFill>
                <a:srgbClr val="007573"/>
              </a:solidFill>
              <a:latin typeface="华文细黑" panose="02010600040101010101" pitchFamily="2" charset="-122"/>
              <a:ea typeface="华文细黑" panose="02010600040101010101" pitchFamily="2" charset="-122"/>
            </a:endParaRPr>
          </a:p>
          <a:p>
            <a:pPr marL="0" indent="0" algn="ctr">
              <a:lnSpc>
                <a:spcPct val="100000"/>
              </a:lnSpc>
              <a:buNone/>
            </a:pPr>
            <a:r>
              <a:rPr lang="zh-CN" altLang="en-US" sz="2400" b="1" spc="300" dirty="0">
                <a:solidFill>
                  <a:schemeClr val="tx1">
                    <a:lumMod val="95000"/>
                    <a:lumOff val="5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“奖励科技院校教学卓越计划”，“发展典范科技大学计划”</a:t>
            </a:r>
            <a:endParaRPr lang="en-US" altLang="zh-CN" b="1" spc="300" dirty="0">
              <a:solidFill>
                <a:schemeClr val="tx1">
                  <a:lumMod val="95000"/>
                  <a:lumOff val="5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marL="0" indent="0" algn="ctr">
              <a:lnSpc>
                <a:spcPct val="100000"/>
              </a:lnSpc>
              <a:buNone/>
            </a:pPr>
            <a:r>
              <a:rPr lang="en-US" altLang="zh-CN" sz="2400" b="1" spc="300" dirty="0">
                <a:solidFill>
                  <a:schemeClr val="tx1">
                    <a:lumMod val="95000"/>
                    <a:lumOff val="5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    </a:t>
            </a:r>
            <a:r>
              <a:rPr lang="zh-CN" altLang="en-US" sz="2400" b="1" spc="300" dirty="0">
                <a:solidFill>
                  <a:schemeClr val="tx1">
                    <a:lumMod val="95000"/>
                    <a:lumOff val="5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rPr>
              <a:t>“高等教育深耕计划”</a:t>
            </a:r>
            <a:endParaRPr lang="en-US" altLang="zh-CN" sz="2400" b="1" spc="300" dirty="0">
              <a:solidFill>
                <a:schemeClr val="tx1">
                  <a:lumMod val="95000"/>
                  <a:lumOff val="5000"/>
                </a:schemeClr>
              </a:solidFill>
              <a:effectLst>
                <a:outerShdw blurRad="38100" dist="38100" dir="2700000" algn="tl">
                  <a:srgbClr val="000000">
                    <a:alpha val="43137"/>
                  </a:srgbClr>
                </a:outerShdw>
              </a:effectLst>
              <a:latin typeface="华文细黑" panose="02010600040101010101" pitchFamily="2" charset="-122"/>
              <a:ea typeface="华文细黑" panose="02010600040101010101" pitchFamily="2" charset="-122"/>
            </a:endParaRPr>
          </a:p>
          <a:p>
            <a:pPr>
              <a:lnSpc>
                <a:spcPct val="150000"/>
              </a:lnSpc>
            </a:pPr>
            <a:r>
              <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rPr>
              <a:t>2010</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年开始推动</a:t>
            </a:r>
            <a:r>
              <a:rPr lang="zh-CN" altLang="zh-CN" sz="1800" b="1" dirty="0">
                <a:solidFill>
                  <a:srgbClr val="232D2C"/>
                </a:solidFill>
                <a:latin typeface="华文细黑" panose="02010600040101010101" pitchFamily="2" charset="-122"/>
                <a:ea typeface="华文细黑" panose="02010600040101010101" pitchFamily="2" charset="-122"/>
              </a:rPr>
              <a:t>「技职教育再造方案」</a:t>
            </a:r>
            <a:r>
              <a:rPr lang="zh-CN" altLang="zh-CN" sz="1800" dirty="0">
                <a:solidFill>
                  <a:srgbClr val="232D2C"/>
                </a:solidFill>
                <a:latin typeface="华文细黑" panose="02010600040101010101" pitchFamily="2" charset="-122"/>
                <a:ea typeface="华文细黑" panose="02010600040101010101" pitchFamily="2" charset="-122"/>
              </a:rPr>
              <a:t>，</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透过各种策略的执行，达到</a:t>
            </a:r>
            <a:r>
              <a:rPr lang="zh-CN" altLang="zh-CN" sz="1800" b="1" dirty="0">
                <a:solidFill>
                  <a:srgbClr val="232D2C"/>
                </a:solidFill>
                <a:latin typeface="华文细黑" panose="02010600040101010101" pitchFamily="2" charset="-122"/>
                <a:ea typeface="华文细黑" panose="02010600040101010101" pitchFamily="2" charset="-122"/>
              </a:rPr>
              <a:t>「改善师生教学环境」</a:t>
            </a:r>
            <a:r>
              <a:rPr lang="zh-CN" altLang="zh-CN" sz="1800" dirty="0">
                <a:solidFill>
                  <a:srgbClr val="232D2C"/>
                </a:solidFill>
                <a:latin typeface="华文细黑" panose="02010600040101010101" pitchFamily="2" charset="-122"/>
                <a:ea typeface="华文细黑" panose="02010600040101010101" pitchFamily="2" charset="-122"/>
              </a:rPr>
              <a:t>、</a:t>
            </a:r>
            <a:r>
              <a:rPr lang="zh-CN" altLang="zh-CN" sz="1800" b="1" dirty="0">
                <a:solidFill>
                  <a:srgbClr val="232D2C"/>
                </a:solidFill>
                <a:latin typeface="华文细黑" panose="02010600040101010101" pitchFamily="2" charset="-122"/>
                <a:ea typeface="华文细黑" panose="02010600040101010101" pitchFamily="2" charset="-122"/>
              </a:rPr>
              <a:t>「强化产学实务连结」</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和</a:t>
            </a:r>
            <a:r>
              <a:rPr lang="zh-CN" altLang="zh-CN" sz="1800" b="1" dirty="0">
                <a:solidFill>
                  <a:srgbClr val="232D2C"/>
                </a:solidFill>
                <a:latin typeface="华文细黑" panose="02010600040101010101" pitchFamily="2" charset="-122"/>
                <a:ea typeface="华文细黑" panose="02010600040101010101" pitchFamily="2" charset="-122"/>
              </a:rPr>
              <a:t>「培养优质专业人才」</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的目标。</a:t>
            </a:r>
            <a:r>
              <a:rPr lang="zh-CN" altLang="zh-CN" sz="1800" b="1" dirty="0">
                <a:solidFill>
                  <a:schemeClr val="tx1">
                    <a:lumMod val="65000"/>
                    <a:lumOff val="35000"/>
                  </a:schemeClr>
                </a:solidFill>
                <a:latin typeface="华文细黑" panose="02010600040101010101" pitchFamily="2" charset="-122"/>
                <a:ea typeface="华文细黑" panose="02010600040101010101" pitchFamily="2" charset="-122"/>
              </a:rPr>
              <a:t>此方案涵盖制度、师资、课程与教学</a:t>
            </a:r>
            <a:r>
              <a:rPr lang="en-US" altLang="zh-CN" sz="1800" b="1"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zh-CN" sz="1800" b="1" dirty="0">
                <a:solidFill>
                  <a:schemeClr val="tx1">
                    <a:lumMod val="65000"/>
                    <a:lumOff val="35000"/>
                  </a:schemeClr>
                </a:solidFill>
                <a:latin typeface="华文细黑" panose="02010600040101010101" pitchFamily="2" charset="-122"/>
                <a:ea typeface="华文细黑" panose="02010600040101010101" pitchFamily="2" charset="-122"/>
              </a:rPr>
              <a:t>、资源和品管等五大面向</a:t>
            </a:r>
            <a:r>
              <a:rPr lang="zh-CN" altLang="en-US" sz="1800" b="1"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1800" b="1" dirty="0">
              <a:solidFill>
                <a:schemeClr val="tx1">
                  <a:lumMod val="65000"/>
                  <a:lumOff val="35000"/>
                </a:schemeClr>
              </a:solidFill>
              <a:latin typeface="华文细黑" panose="02010600040101010101" pitchFamily="2" charset="-122"/>
              <a:ea typeface="华文细黑" panose="02010600040101010101" pitchFamily="2" charset="-122"/>
            </a:endParaRPr>
          </a:p>
          <a:p>
            <a:pPr>
              <a:lnSpc>
                <a:spcPct val="150000"/>
              </a:lnSpc>
            </a:pPr>
            <a:r>
              <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rPr>
              <a:t>2013</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年</a:t>
            </a:r>
            <a:r>
              <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rPr>
              <a:t>-2017</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年：</a:t>
            </a:r>
            <a:r>
              <a:rPr lang="zh-CN" altLang="en-US" sz="1800" b="1" dirty="0">
                <a:solidFill>
                  <a:srgbClr val="232D2C"/>
                </a:solidFill>
                <a:latin typeface="华文细黑" panose="02010600040101010101" pitchFamily="2" charset="-122"/>
                <a:ea typeface="华文细黑" panose="02010600040101010101" pitchFamily="2" charset="-122"/>
              </a:rPr>
              <a:t>“第</a:t>
            </a:r>
            <a:r>
              <a:rPr lang="en-US" altLang="zh-CN" sz="1800" b="1" dirty="0">
                <a:solidFill>
                  <a:srgbClr val="232D2C"/>
                </a:solidFill>
                <a:latin typeface="华文细黑" panose="02010600040101010101" pitchFamily="2" charset="-122"/>
                <a:ea typeface="华文细黑" panose="02010600040101010101" pitchFamily="2" charset="-122"/>
              </a:rPr>
              <a:t>2</a:t>
            </a:r>
            <a:r>
              <a:rPr lang="zh-CN" altLang="en-US" sz="1800" b="1" dirty="0">
                <a:solidFill>
                  <a:srgbClr val="232D2C"/>
                </a:solidFill>
                <a:latin typeface="华文细黑" panose="02010600040101010101" pitchFamily="2" charset="-122"/>
                <a:ea typeface="华文细黑" panose="02010600040101010101" pitchFamily="2" charset="-122"/>
              </a:rPr>
              <a:t>期技职教育再造方案”</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鼓励产学携手，媒合企业到技</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专</a:t>
            </a:r>
            <a:r>
              <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rPr>
              <a:t>校院成立研发中心，鼓励教师与业界配合，进行研发创新，达到务实教学和提升产业竞争力双赢结果</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endParaRPr>
          </a:p>
          <a:p>
            <a:pPr>
              <a:lnSpc>
                <a:spcPct val="150000"/>
              </a:lnSpc>
            </a:pPr>
            <a:r>
              <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rPr>
              <a:t>2017</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年启动</a:t>
            </a:r>
            <a:r>
              <a:rPr lang="zh-CN" altLang="en-US" sz="1800" b="1" dirty="0">
                <a:solidFill>
                  <a:srgbClr val="232D2C"/>
                </a:solidFill>
                <a:latin typeface="华文细黑" panose="02010600040101010101" pitchFamily="2" charset="-122"/>
                <a:ea typeface="华文细黑" panose="02010600040101010101" pitchFamily="2" charset="-122"/>
              </a:rPr>
              <a:t>“</a:t>
            </a:r>
            <a:r>
              <a:rPr lang="zh-TW" altLang="zh-CN" sz="1800" b="1" dirty="0">
                <a:solidFill>
                  <a:srgbClr val="232D2C"/>
                </a:solidFill>
                <a:latin typeface="华文细黑" panose="02010600040101010101" pitchFamily="2" charset="-122"/>
                <a:ea typeface="华文细黑" panose="02010600040101010101" pitchFamily="2" charset="-122"/>
              </a:rPr>
              <a:t>發展典範科技大學</a:t>
            </a:r>
            <a:r>
              <a:rPr lang="zh-CN" altLang="en-US" sz="1800" b="1" dirty="0">
                <a:solidFill>
                  <a:srgbClr val="232D2C"/>
                </a:solidFill>
                <a:latin typeface="华文细黑" panose="02010600040101010101" pitchFamily="2" charset="-122"/>
                <a:ea typeface="华文细黑" panose="02010600040101010101" pitchFamily="2" charset="-122"/>
              </a:rPr>
              <a:t>计划”</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800" dirty="0">
                <a:solidFill>
                  <a:schemeClr val="tx1">
                    <a:lumMod val="65000"/>
                    <a:lumOff val="35000"/>
                  </a:schemeClr>
                </a:solidFill>
                <a:latin typeface="华文细黑" panose="02010600040101010101" pitchFamily="2" charset="-122"/>
                <a:ea typeface="华文细黑" panose="02010600040101010101" pitchFamily="2" charset="-122"/>
              </a:rPr>
              <a:t>2018</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年提出一个涵盖高教、技职体系的整合性补助计划</a:t>
            </a:r>
            <a:r>
              <a:rPr lang="zh-CN" altLang="en-US" sz="1800" b="1" dirty="0">
                <a:solidFill>
                  <a:schemeClr val="tx1">
                    <a:lumMod val="65000"/>
                    <a:lumOff val="35000"/>
                  </a:schemeClr>
                </a:solidFill>
                <a:latin typeface="华文细黑" panose="02010600040101010101" pitchFamily="2" charset="-122"/>
                <a:ea typeface="华文细黑" panose="02010600040101010101" pitchFamily="2" charset="-122"/>
              </a:rPr>
              <a:t>“高等教育深耕计划”</a:t>
            </a:r>
            <a:r>
              <a:rPr lang="zh-CN" altLang="en-US" sz="1800" dirty="0">
                <a:solidFill>
                  <a:schemeClr val="tx1">
                    <a:lumMod val="65000"/>
                    <a:lumOff val="35000"/>
                  </a:schemeClr>
                </a:solidFill>
                <a:latin typeface="华文细黑" panose="02010600040101010101" pitchFamily="2" charset="-122"/>
                <a:ea typeface="华文细黑" panose="02010600040101010101" pitchFamily="2" charset="-122"/>
              </a:rPr>
              <a:t>。</a:t>
            </a:r>
            <a:endParaRPr lang="zh-CN" altLang="zh-CN" sz="1800"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buNone/>
            </a:pPr>
            <a:r>
              <a:rPr lang="en-US" altLang="zh-CN" sz="1800" dirty="0">
                <a:latin typeface="华文细黑" panose="02010600040101010101" pitchFamily="2" charset="-122"/>
                <a:ea typeface="华文细黑" panose="02010600040101010101" pitchFamily="2" charset="-122"/>
              </a:rPr>
              <a:t> </a:t>
            </a:r>
            <a:endParaRPr lang="zh-CN" altLang="en-US" sz="1800" dirty="0">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10778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CC17300-BA64-42A3-99A5-735DBB3B27B4}"/>
              </a:ext>
            </a:extLst>
          </p:cNvPr>
          <p:cNvSpPr>
            <a:spLocks noGrp="1"/>
          </p:cNvSpPr>
          <p:nvPr>
            <p:ph idx="13"/>
          </p:nvPr>
        </p:nvSpPr>
        <p:spPr>
          <a:xfrm>
            <a:off x="1450975" y="969879"/>
            <a:ext cx="9678988" cy="5076650"/>
          </a:xfrm>
        </p:spPr>
        <p:txBody>
          <a:bodyPr>
            <a:normAutofit/>
          </a:bodyPr>
          <a:lstStyle/>
          <a:p>
            <a:pPr marL="0" indent="0">
              <a:lnSpc>
                <a:spcPct val="150000"/>
              </a:lnSpc>
              <a:buNone/>
            </a:pPr>
            <a:r>
              <a:rPr lang="zh-CN" altLang="zh-CN" sz="2600" b="1" dirty="0">
                <a:solidFill>
                  <a:srgbClr val="007573"/>
                </a:solidFill>
                <a:latin typeface="华文细黑" panose="02010600040101010101" pitchFamily="2" charset="-122"/>
                <a:ea typeface="华文细黑" panose="02010600040101010101" pitchFamily="2" charset="-122"/>
              </a:rPr>
              <a:t>「发展典范科技大学计划」</a:t>
            </a:r>
            <a:r>
              <a:rPr lang="zh-CN" altLang="en-US" sz="2600" b="1" dirty="0">
                <a:solidFill>
                  <a:srgbClr val="007573"/>
                </a:solidFill>
                <a:latin typeface="华文细黑" panose="02010600040101010101" pitchFamily="2" charset="-122"/>
                <a:ea typeface="华文细黑" panose="02010600040101010101" pitchFamily="2" charset="-122"/>
              </a:rPr>
              <a:t>：</a:t>
            </a:r>
            <a:endParaRPr lang="en-US" altLang="zh-CN" sz="2600" b="1" dirty="0">
              <a:solidFill>
                <a:srgbClr val="007573"/>
              </a:solidFill>
              <a:latin typeface="华文细黑" panose="02010600040101010101" pitchFamily="2" charset="-122"/>
              <a:ea typeface="华文细黑" panose="02010600040101010101" pitchFamily="2" charset="-122"/>
            </a:endParaRPr>
          </a:p>
          <a:p>
            <a:pPr lvl="1">
              <a:lnSpc>
                <a:spcPct val="150000"/>
              </a:lnSpc>
            </a:pPr>
            <a:r>
              <a:rPr lang="en-US"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2012</a:t>
            </a:r>
            <a:r>
              <a:rPr lang="zh-CN" altLang="en-US" sz="2000" spc="300" dirty="0">
                <a:solidFill>
                  <a:schemeClr val="tx1">
                    <a:lumMod val="85000"/>
                    <a:lumOff val="15000"/>
                  </a:schemeClr>
                </a:solidFill>
                <a:latin typeface="华文细黑" panose="02010600040101010101" pitchFamily="2" charset="-122"/>
                <a:ea typeface="华文细黑" panose="02010600040101010101" pitchFamily="2" charset="-122"/>
              </a:rPr>
              <a:t>年试办，</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计有</a:t>
            </a:r>
            <a:r>
              <a:rPr lang="zh-CN" altLang="zh-CN" sz="2000" b="1" spc="300" dirty="0">
                <a:solidFill>
                  <a:srgbClr val="007573"/>
                </a:solidFill>
                <a:latin typeface="华文细黑" panose="02010600040101010101" pitchFamily="2" charset="-122"/>
                <a:ea typeface="华文细黑" panose="02010600040101010101" pitchFamily="2" charset="-122"/>
              </a:rPr>
              <a:t>六所科技大学</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获补助推动计划，另两所科技大学获补助成立产学研发中心。</a:t>
            </a:r>
            <a:endParaRPr lang="en-US" altLang="zh-CN" sz="2000" spc="300" dirty="0">
              <a:solidFill>
                <a:schemeClr val="tx1">
                  <a:lumMod val="85000"/>
                  <a:lumOff val="15000"/>
                </a:schemeClr>
              </a:solidFill>
              <a:latin typeface="华文细黑" panose="02010600040101010101" pitchFamily="2" charset="-122"/>
              <a:ea typeface="华文细黑" panose="02010600040101010101" pitchFamily="2" charset="-122"/>
            </a:endParaRPr>
          </a:p>
          <a:p>
            <a:pPr lvl="1">
              <a:lnSpc>
                <a:spcPct val="150000"/>
              </a:lnSpc>
            </a:pPr>
            <a:r>
              <a:rPr lang="en-US"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2013</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年起正式推动</a:t>
            </a:r>
            <a:r>
              <a:rPr lang="zh-CN" altLang="zh-CN" sz="2000" b="1" spc="300" dirty="0">
                <a:solidFill>
                  <a:srgbClr val="007573"/>
                </a:solidFill>
                <a:latin typeface="华文细黑" panose="02010600040101010101" pitchFamily="2" charset="-122"/>
                <a:ea typeface="华文细黑" panose="02010600040101010101" pitchFamily="2" charset="-122"/>
              </a:rPr>
              <a:t>「典范科技大学计划」</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，预计在四年内择优补助经费</a:t>
            </a:r>
            <a:r>
              <a:rPr lang="en-US"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58</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亿，采一次性、示范性、</a:t>
            </a:r>
            <a:r>
              <a:rPr lang="zh-CN" altLang="zh-CN" sz="2000" dirty="0"/>
              <a:t>竞争性地选择</a:t>
            </a:r>
            <a:r>
              <a:rPr lang="en-US" altLang="zh-CN" sz="2000" dirty="0"/>
              <a:t>8-12</a:t>
            </a:r>
            <a:r>
              <a:rPr lang="zh-CN" altLang="zh-CN" sz="2000" dirty="0"/>
              <a:t>所科大，发展整</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体产学人才培育及技术研发均具备能量之科技大学典范</a:t>
            </a:r>
            <a:r>
              <a:rPr lang="zh-CN" altLang="en-US" sz="2000" spc="300" dirty="0">
                <a:solidFill>
                  <a:schemeClr val="tx1">
                    <a:lumMod val="85000"/>
                    <a:lumOff val="15000"/>
                  </a:schemeClr>
                </a:solidFill>
                <a:latin typeface="华文细黑" panose="02010600040101010101" pitchFamily="2" charset="-122"/>
                <a:ea typeface="华文细黑" panose="02010600040101010101" pitchFamily="2" charset="-122"/>
              </a:rPr>
              <a:t>。</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并视审议情形，酌予补助</a:t>
            </a:r>
            <a:r>
              <a:rPr lang="en-US"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2-4</a:t>
            </a:r>
            <a:r>
              <a:rPr lang="zh-CN" altLang="zh-CN" sz="2000" spc="300" dirty="0">
                <a:solidFill>
                  <a:schemeClr val="tx1">
                    <a:lumMod val="85000"/>
                    <a:lumOff val="15000"/>
                  </a:schemeClr>
                </a:solidFill>
                <a:latin typeface="华文细黑" panose="02010600040101010101" pitchFamily="2" charset="-122"/>
                <a:ea typeface="华文细黑" panose="02010600040101010101" pitchFamily="2" charset="-122"/>
              </a:rPr>
              <a:t>所特定专业技术领域能量较佳之产学连结专业技术典范</a:t>
            </a:r>
            <a:r>
              <a:rPr lang="zh-CN" altLang="en-US" sz="2000" spc="300" dirty="0">
                <a:solidFill>
                  <a:schemeClr val="tx1">
                    <a:lumMod val="85000"/>
                    <a:lumOff val="15000"/>
                  </a:schemeClr>
                </a:solidFill>
                <a:latin typeface="华文细黑" panose="02010600040101010101" pitchFamily="2" charset="-122"/>
                <a:ea typeface="华文细黑" panose="02010600040101010101" pitchFamily="2" charset="-122"/>
              </a:rPr>
              <a:t>。（见表说明）</a:t>
            </a:r>
          </a:p>
        </p:txBody>
      </p:sp>
    </p:spTree>
    <p:extLst>
      <p:ext uri="{BB962C8B-B14F-4D97-AF65-F5344CB8AC3E}">
        <p14:creationId xmlns:p14="http://schemas.microsoft.com/office/powerpoint/2010/main" val="42357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图片 17" descr="手机屏幕截图&#10;&#10;描述已自动生成">
            <a:extLst>
              <a:ext uri="{FF2B5EF4-FFF2-40B4-BE49-F238E27FC236}">
                <a16:creationId xmlns:a16="http://schemas.microsoft.com/office/drawing/2014/main" id="{70E49B5C-C231-4B51-A9EB-846B427FA6D6}"/>
              </a:ext>
            </a:extLst>
          </p:cNvPr>
          <p:cNvPicPr>
            <a:picLocks noChangeAspect="1"/>
          </p:cNvPicPr>
          <p:nvPr/>
        </p:nvPicPr>
        <p:blipFill>
          <a:blip r:embed="rId2"/>
          <a:stretch>
            <a:fillRect/>
          </a:stretch>
        </p:blipFill>
        <p:spPr>
          <a:xfrm>
            <a:off x="873760" y="643466"/>
            <a:ext cx="10129520" cy="5571067"/>
          </a:xfrm>
          <a:prstGeom prst="rect">
            <a:avLst/>
          </a:prstGeom>
        </p:spPr>
      </p:pic>
    </p:spTree>
    <p:extLst>
      <p:ext uri="{BB962C8B-B14F-4D97-AF65-F5344CB8AC3E}">
        <p14:creationId xmlns:p14="http://schemas.microsoft.com/office/powerpoint/2010/main" val="396312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352965B-10A3-4542-88B4-A37264F86E50}"/>
              </a:ext>
            </a:extLst>
          </p:cNvPr>
          <p:cNvSpPr>
            <a:spLocks noGrp="1"/>
          </p:cNvSpPr>
          <p:nvPr>
            <p:ph idx="13"/>
          </p:nvPr>
        </p:nvSpPr>
        <p:spPr>
          <a:xfrm>
            <a:off x="785813" y="969879"/>
            <a:ext cx="10715625" cy="5076650"/>
          </a:xfrm>
        </p:spPr>
        <p:txBody>
          <a:bodyPr>
            <a:normAutofit/>
          </a:bodyPr>
          <a:lstStyle/>
          <a:p>
            <a:pPr marL="0" indent="0">
              <a:lnSpc>
                <a:spcPct val="150000"/>
              </a:lnSpc>
              <a:buNone/>
            </a:pPr>
            <a:r>
              <a:rPr lang="zh-CN" altLang="en-US" b="1" dirty="0">
                <a:solidFill>
                  <a:srgbClr val="007573"/>
                </a:solidFill>
                <a:latin typeface="华文细黑" panose="02010600040101010101" pitchFamily="2" charset="-122"/>
                <a:ea typeface="华文细黑" panose="02010600040101010101" pitchFamily="2" charset="-122"/>
              </a:rPr>
              <a:t>典范科大计划重点：</a:t>
            </a:r>
            <a:endParaRPr lang="en-US" altLang="zh-CN" b="1" dirty="0">
              <a:solidFill>
                <a:srgbClr val="007573"/>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一、教育发展定位以 </a:t>
            </a:r>
            <a:r>
              <a:rPr lang="zh-CN" altLang="en-US" b="1" dirty="0">
                <a:solidFill>
                  <a:schemeClr val="tx1">
                    <a:lumMod val="95000"/>
                    <a:lumOff val="5000"/>
                  </a:schemeClr>
                </a:solidFill>
                <a:latin typeface="华文细黑" panose="02010600040101010101" pitchFamily="2" charset="-122"/>
                <a:ea typeface="华文细黑" panose="02010600040101010101" pitchFamily="2" charset="-122"/>
              </a:rPr>
              <a:t>“技术人才培养，进行产学研发”</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a:t>
            </a:r>
            <a:endParaRPr lang="en-US" altLang="zh-CN"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二、务实产学链接，回应市场结构与人力需求，建立多元教育典范。</a:t>
            </a:r>
            <a:endParaRPr lang="en-US" altLang="zh-CN"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三、</a:t>
            </a:r>
            <a:r>
              <a:rPr lang="zh-CN" altLang="en-US" b="1" dirty="0">
                <a:solidFill>
                  <a:schemeClr val="tx1">
                    <a:lumMod val="95000"/>
                    <a:lumOff val="5000"/>
                  </a:schemeClr>
                </a:solidFill>
                <a:latin typeface="华文细黑" panose="02010600040101010101" pitchFamily="2" charset="-122"/>
                <a:ea typeface="华文细黑" panose="02010600040101010101" pitchFamily="2" charset="-122"/>
              </a:rPr>
              <a:t>“就业无缝接轨”</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，建立企业人力培育的摇篮。</a:t>
            </a:r>
            <a:endParaRPr lang="en-US" altLang="zh-CN" dirty="0">
              <a:solidFill>
                <a:schemeClr val="tx1">
                  <a:lumMod val="65000"/>
                  <a:lumOff val="3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四、引导学校相关制度面调整，</a:t>
            </a:r>
            <a:r>
              <a:rPr lang="zh-CN" altLang="en-US" b="1" dirty="0">
                <a:solidFill>
                  <a:schemeClr val="tx1">
                    <a:lumMod val="95000"/>
                    <a:lumOff val="5000"/>
                  </a:schemeClr>
                </a:solidFill>
                <a:latin typeface="华文细黑" panose="02010600040101010101" pitchFamily="2" charset="-122"/>
                <a:ea typeface="华文细黑" panose="02010600040101010101" pitchFamily="2" charset="-122"/>
              </a:rPr>
              <a:t>检视师资、教学与课程定位</a:t>
            </a:r>
            <a:r>
              <a:rPr lang="zh-CN" altLang="en-US" dirty="0">
                <a:solidFill>
                  <a:schemeClr val="tx1">
                    <a:lumMod val="95000"/>
                    <a:lumOff val="5000"/>
                  </a:schemeClr>
                </a:solidFill>
                <a:latin typeface="华文细黑" panose="02010600040101010101" pitchFamily="2" charset="-122"/>
                <a:ea typeface="华文细黑" panose="02010600040101010101" pitchFamily="2" charset="-122"/>
              </a:rPr>
              <a:t>。</a:t>
            </a:r>
            <a:endParaRPr lang="en-US" altLang="zh-CN" dirty="0">
              <a:solidFill>
                <a:schemeClr val="tx1">
                  <a:lumMod val="95000"/>
                  <a:lumOff val="5000"/>
                </a:schemeClr>
              </a:solidFill>
              <a:latin typeface="华文细黑" panose="02010600040101010101" pitchFamily="2" charset="-122"/>
              <a:ea typeface="华文细黑" panose="02010600040101010101" pitchFamily="2" charset="-122"/>
            </a:endParaRPr>
          </a:p>
          <a:p>
            <a:pPr marL="0" indent="0">
              <a:lnSpc>
                <a:spcPct val="150000"/>
              </a:lnSpc>
              <a:buNone/>
            </a:pPr>
            <a:r>
              <a:rPr lang="en-US" altLang="zh-CN" dirty="0">
                <a:solidFill>
                  <a:schemeClr val="tx1">
                    <a:lumMod val="65000"/>
                    <a:lumOff val="35000"/>
                  </a:schemeClr>
                </a:solidFill>
                <a:latin typeface="华文细黑" panose="02010600040101010101" pitchFamily="2" charset="-122"/>
                <a:ea typeface="华文细黑" panose="02010600040101010101" pitchFamily="2" charset="-122"/>
              </a:rPr>
              <a:t>  </a:t>
            </a:r>
            <a:r>
              <a:rPr lang="zh-CN" altLang="en-US" dirty="0">
                <a:solidFill>
                  <a:schemeClr val="tx1">
                    <a:lumMod val="65000"/>
                    <a:lumOff val="35000"/>
                  </a:schemeClr>
                </a:solidFill>
                <a:latin typeface="华文细黑" panose="02010600040101010101" pitchFamily="2" charset="-122"/>
                <a:ea typeface="华文细黑" panose="02010600040101010101" pitchFamily="2" charset="-122"/>
              </a:rPr>
              <a:t>五、提升产学合作效益，进行产业研发与技术转移。</a:t>
            </a:r>
          </a:p>
          <a:p>
            <a:pPr>
              <a:lnSpc>
                <a:spcPct val="150000"/>
              </a:lnSpc>
            </a:pPr>
            <a:endParaRPr lang="zh-CN" altLang="en-US" dirty="0">
              <a:solidFill>
                <a:schemeClr val="tx1">
                  <a:lumMod val="65000"/>
                  <a:lumOff val="35000"/>
                </a:schemeClr>
              </a:solidFill>
              <a:latin typeface="华文细黑" panose="02010600040101010101" pitchFamily="2" charset="-122"/>
              <a:ea typeface="华文细黑" panose="02010600040101010101" pitchFamily="2" charset="-122"/>
            </a:endParaRPr>
          </a:p>
        </p:txBody>
      </p:sp>
    </p:spTree>
    <p:extLst>
      <p:ext uri="{BB962C8B-B14F-4D97-AF65-F5344CB8AC3E}">
        <p14:creationId xmlns:p14="http://schemas.microsoft.com/office/powerpoint/2010/main" val="392541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2292</Words>
  <Application>Microsoft Office PowerPoint</Application>
  <PresentationFormat>宽屏</PresentationFormat>
  <Paragraphs>136</Paragraphs>
  <Slides>35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等线</vt:lpstr>
      <vt:lpstr>等线 Light</vt:lpstr>
      <vt:lpstr>黑体</vt:lpstr>
      <vt:lpstr>华文细黑</vt:lpstr>
      <vt:lpstr>宋体</vt:lpstr>
      <vt:lpstr>微软雅黑</vt:lpstr>
      <vt:lpstr>Arial</vt:lpstr>
      <vt:lpstr>Office 主题​​</vt:lpstr>
      <vt:lpstr>台湾高等技术暨职业教育发展介绍</vt:lpstr>
      <vt:lpstr>目录：</vt:lpstr>
      <vt:lpstr>第一章</vt:lpstr>
      <vt:lpstr>PowerPoint 演示文稿</vt:lpstr>
      <vt:lpstr>PowerPoint 演示文稿</vt:lpstr>
      <vt:lpstr>PowerPoint 演示文稿</vt:lpstr>
      <vt:lpstr>PowerPoint 演示文稿</vt:lpstr>
      <vt:lpstr>PowerPoint 演示文稿</vt:lpstr>
      <vt:lpstr>PowerPoint 演示文稿</vt:lpstr>
      <vt:lpstr>第二章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第三章</vt:lpstr>
      <vt:lpstr>PowerPoint 演示文稿</vt:lpstr>
      <vt:lpstr>PowerPoint 演示文稿</vt:lpstr>
      <vt:lpstr>PowerPoint 演示文稿</vt:lpstr>
      <vt:lpstr>第四章</vt:lpstr>
      <vt:lpstr>PowerPoint 演示文稿</vt:lpstr>
      <vt:lpstr>第五章</vt:lpstr>
      <vt:lpstr>PowerPoint 演示文稿</vt:lpstr>
      <vt:lpstr>PowerPoint 演示文稿</vt:lpstr>
      <vt:lpstr>PowerPoint 演示文稿</vt:lpstr>
      <vt:lpstr>PowerPoint 演示文稿</vt:lpstr>
      <vt:lpstr>PowerPoint 演示文稿</vt:lpstr>
      <vt:lpstr>PowerPoint 演示文稿</vt:lpstr>
      <vt:lpstr>第六章</vt:lpstr>
      <vt:lpstr>PowerPoint 演示文稿</vt:lpstr>
      <vt:lpstr>感谢聆听 敬请指导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台湾高等技术暨职业教育发展介绍</dc:title>
  <dc:creator>效萱 戎</dc:creator>
  <cp:lastModifiedBy>谢 嘉正</cp:lastModifiedBy>
  <cp:revision>51</cp:revision>
  <dcterms:created xsi:type="dcterms:W3CDTF">2019-12-25T03:11:16Z</dcterms:created>
  <dcterms:modified xsi:type="dcterms:W3CDTF">2019-12-25T22:56:15Z</dcterms:modified>
</cp:coreProperties>
</file>