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60" r:id="rId2"/>
    <p:sldId id="361" r:id="rId3"/>
    <p:sldId id="379" r:id="rId4"/>
    <p:sldId id="367" r:id="rId5"/>
    <p:sldId id="368" r:id="rId6"/>
    <p:sldId id="369" r:id="rId7"/>
    <p:sldId id="366" r:id="rId8"/>
    <p:sldId id="429" r:id="rId9"/>
    <p:sldId id="430" r:id="rId10"/>
    <p:sldId id="431" r:id="rId11"/>
    <p:sldId id="381" r:id="rId12"/>
    <p:sldId id="382" r:id="rId13"/>
    <p:sldId id="370" r:id="rId14"/>
    <p:sldId id="371" r:id="rId15"/>
    <p:sldId id="418" r:id="rId16"/>
    <p:sldId id="365" r:id="rId17"/>
    <p:sldId id="373" r:id="rId18"/>
    <p:sldId id="432" r:id="rId19"/>
    <p:sldId id="433" r:id="rId20"/>
    <p:sldId id="375" r:id="rId21"/>
    <p:sldId id="420" r:id="rId22"/>
    <p:sldId id="262" r:id="rId23"/>
    <p:sldId id="386" r:id="rId24"/>
    <p:sldId id="363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F00"/>
    <a:srgbClr val="1D0042"/>
    <a:srgbClr val="FFDF80"/>
    <a:srgbClr val="FFD450"/>
    <a:srgbClr val="FFFFFF"/>
    <a:srgbClr val="A5A5A5"/>
    <a:srgbClr val="D60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5"/>
    <p:restoredTop sz="94682"/>
  </p:normalViewPr>
  <p:slideViewPr>
    <p:cSldViewPr snapToGrid="0" snapToObjects="1">
      <p:cViewPr varScale="1">
        <p:scale>
          <a:sx n="84" d="100"/>
          <a:sy n="84" d="100"/>
        </p:scale>
        <p:origin x="-98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9" d="100"/>
        <a:sy n="199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2021/12/24 Friday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066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2021/12/24 Friday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774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190500" y="190500"/>
            <a:ext cx="11798300" cy="6477000"/>
          </a:xfrm>
          <a:prstGeom prst="roundRect">
            <a:avLst>
              <a:gd name="adj" fmla="val 79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190500" y="190500"/>
            <a:ext cx="11798300" cy="6477000"/>
          </a:xfrm>
          <a:prstGeom prst="roundRect">
            <a:avLst>
              <a:gd name="adj" fmla="val 79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52.png"/><Relationship Id="rId5" Type="http://schemas.openxmlformats.org/officeDocument/2006/relationships/tags" Target="../tags/tag12.xml"/><Relationship Id="rId10" Type="http://schemas.openxmlformats.org/officeDocument/2006/relationships/image" Target="../media/image51.png"/><Relationship Id="rId4" Type="http://schemas.openxmlformats.org/officeDocument/2006/relationships/tags" Target="../tags/tag11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189972" y="2534606"/>
            <a:ext cx="3543258" cy="8542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170870" y="3730956"/>
            <a:ext cx="3543258" cy="8542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151767" y="1368236"/>
            <a:ext cx="3543258" cy="854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30116" y="981191"/>
            <a:ext cx="1569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>
                <a:solidFill>
                  <a:srgbClr val="1D0042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sp>
        <p:nvSpPr>
          <p:cNvPr id="7" name="文本框 6"/>
          <p:cNvSpPr txBox="1"/>
          <p:nvPr/>
        </p:nvSpPr>
        <p:spPr>
          <a:xfrm rot="5400000">
            <a:off x="617378" y="2340272"/>
            <a:ext cx="303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>
                <a:solidFill>
                  <a:srgbClr val="D6001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+mj-lt"/>
              </a:rPr>
              <a:t>CONTENTS</a:t>
            </a:r>
            <a:endParaRPr kumimoji="1" lang="zh-CN" altLang="en-US" sz="3200">
              <a:solidFill>
                <a:srgbClr val="D6001F"/>
              </a:soli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+mj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41963" y="1474287"/>
            <a:ext cx="2629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300" dirty="0">
                <a:solidFill>
                  <a:srgbClr val="1D0042"/>
                </a:solidFill>
                <a:latin typeface="+mj-ea"/>
                <a:ea typeface="+mj-ea"/>
              </a:rPr>
              <a:t>01</a:t>
            </a:r>
            <a:r>
              <a:rPr kumimoji="1" lang="zh-CN" altLang="en-US" sz="3300" dirty="0">
                <a:solidFill>
                  <a:srgbClr val="1D0042"/>
                </a:solidFill>
                <a:latin typeface="+mj-ea"/>
                <a:ea typeface="+mj-ea"/>
              </a:rPr>
              <a:t>企业介绍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016" y="602232"/>
            <a:ext cx="4642322" cy="656663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741963" y="2632660"/>
            <a:ext cx="2629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300" dirty="0">
                <a:solidFill>
                  <a:srgbClr val="1D0042"/>
                </a:solidFill>
                <a:latin typeface="+mj-ea"/>
                <a:ea typeface="+mj-ea"/>
              </a:rPr>
              <a:t>02</a:t>
            </a:r>
            <a:r>
              <a:rPr kumimoji="1" lang="zh-CN" altLang="en-US" sz="3300" dirty="0">
                <a:solidFill>
                  <a:srgbClr val="1D0042"/>
                </a:solidFill>
                <a:latin typeface="+mj-ea"/>
                <a:ea typeface="+mj-ea"/>
              </a:rPr>
              <a:t>事业平台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741962" y="3887147"/>
            <a:ext cx="2629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300" dirty="0">
                <a:solidFill>
                  <a:srgbClr val="1D0042"/>
                </a:solidFill>
                <a:latin typeface="+mj-ea"/>
                <a:ea typeface="+mj-ea"/>
              </a:rPr>
              <a:t>03</a:t>
            </a:r>
            <a:r>
              <a:rPr kumimoji="1" lang="zh-CN" altLang="en-US" sz="3300" dirty="0">
                <a:solidFill>
                  <a:srgbClr val="1D0042"/>
                </a:solidFill>
                <a:latin typeface="+mj-ea"/>
                <a:ea typeface="+mj-ea"/>
              </a:rPr>
              <a:t>招聘岗位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工作环境</a:t>
            </a:r>
          </a:p>
        </p:txBody>
      </p:sp>
      <p:pic>
        <p:nvPicPr>
          <p:cNvPr id="5" name="图片 4" descr="C:\Users\ADMINI~1\AppData\Local\Temp\WeChat Files\499dd1759a9a5b1ae6168a734f9ed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082039"/>
            <a:ext cx="10205811" cy="483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住宿环境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572" y="1405098"/>
            <a:ext cx="3587617" cy="3707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98" y="1405098"/>
            <a:ext cx="4453028" cy="3707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4235" y="1405098"/>
            <a:ext cx="2856715" cy="3785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/>
          <p:cNvSpPr txBox="1"/>
          <p:nvPr/>
        </p:nvSpPr>
        <p:spPr>
          <a:xfrm>
            <a:off x="1209368" y="5452902"/>
            <a:ext cx="310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4-6</a:t>
            </a:r>
            <a:r>
              <a:rPr lang="zh-CN" altLang="en-US" sz="2000" dirty="0"/>
              <a:t>人间空调标配宿舍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348541" y="5489183"/>
            <a:ext cx="310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24</a:t>
            </a:r>
            <a:r>
              <a:rPr lang="zh-CN" altLang="en-US" sz="2000" dirty="0"/>
              <a:t>小时不间断供电热水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310103" y="5507310"/>
            <a:ext cx="310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独立卫生间卫浴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工作氛围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72320" y="723629"/>
            <a:ext cx="3063162" cy="258532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</a:rPr>
              <a:t>工作的快乐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n-US" altLang="zh-CN" dirty="0"/>
          </a:p>
          <a:p>
            <a:pPr algn="ctr"/>
            <a:r>
              <a:rPr lang="zh-CN" altLang="en-US" dirty="0"/>
              <a:t>除了钱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zh-CN" altLang="en-US" dirty="0"/>
              <a:t>还有说走就走的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诗和远方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altLang="zh-CN" dirty="0"/>
          </a:p>
          <a:p>
            <a:pPr algn="ctr"/>
            <a:r>
              <a:rPr lang="zh-CN" altLang="en-US" dirty="0"/>
              <a:t>爆炸美味的</a:t>
            </a:r>
            <a:r>
              <a:rPr lang="zh-CN" altLang="en-US" b="1" dirty="0">
                <a:solidFill>
                  <a:srgbClr val="FFC000"/>
                </a:solidFill>
              </a:rPr>
              <a:t>下午茶</a:t>
            </a:r>
            <a:endParaRPr lang="en-US" altLang="zh-CN" b="1" dirty="0">
              <a:solidFill>
                <a:srgbClr val="FFC000"/>
              </a:solidFill>
            </a:endParaRP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1000%</a:t>
            </a:r>
            <a:r>
              <a:rPr lang="zh-CN" altLang="en-US" dirty="0"/>
              <a:t>的</a:t>
            </a:r>
            <a:r>
              <a:rPr lang="zh-CN" altLang="en-US" b="1" dirty="0">
                <a:solidFill>
                  <a:srgbClr val="FF0000"/>
                </a:solidFill>
              </a:rPr>
              <a:t>尊重</a:t>
            </a:r>
            <a:r>
              <a:rPr lang="zh-CN" altLang="en-US" b="1" dirty="0"/>
              <a:t>和</a:t>
            </a:r>
            <a:r>
              <a:rPr lang="zh-CN" altLang="en-US" b="1" dirty="0">
                <a:solidFill>
                  <a:srgbClr val="FF0000"/>
                </a:solidFill>
              </a:rPr>
              <a:t>被爱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66" y="827149"/>
            <a:ext cx="3324977" cy="239976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819" y="4198653"/>
            <a:ext cx="2957441" cy="22180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87" y="4198652"/>
            <a:ext cx="2957441" cy="22169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81426" y="3994658"/>
            <a:ext cx="2399766" cy="252896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72" y="3813961"/>
            <a:ext cx="2176827" cy="264506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4071" y="390398"/>
            <a:ext cx="2122889" cy="325566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7786" y="386522"/>
            <a:ext cx="2443696" cy="3259538"/>
          </a:xfrm>
          <a:prstGeom prst="rect">
            <a:avLst/>
          </a:prstGeom>
        </p:spPr>
      </p:pic>
      <p:sp>
        <p:nvSpPr>
          <p:cNvPr id="36" name="birthday-cake-with-one-burning-candle-on-top_49863"/>
          <p:cNvSpPr/>
          <p:nvPr/>
        </p:nvSpPr>
        <p:spPr>
          <a:xfrm rot="1311067">
            <a:off x="6113901" y="568364"/>
            <a:ext cx="866462" cy="881249"/>
          </a:xfrm>
          <a:custGeom>
            <a:avLst/>
            <a:gdLst>
              <a:gd name="connsiteX0" fmla="*/ 0 w 568898"/>
              <a:gd name="connsiteY0" fmla="*/ 539050 h 605593"/>
              <a:gd name="connsiteX1" fmla="*/ 44712 w 568898"/>
              <a:gd name="connsiteY1" fmla="*/ 539050 h 605593"/>
              <a:gd name="connsiteX2" fmla="*/ 46371 w 568898"/>
              <a:gd name="connsiteY2" fmla="*/ 539050 h 605593"/>
              <a:gd name="connsiteX3" fmla="*/ 47938 w 568898"/>
              <a:gd name="connsiteY3" fmla="*/ 539050 h 605593"/>
              <a:gd name="connsiteX4" fmla="*/ 520960 w 568898"/>
              <a:gd name="connsiteY4" fmla="*/ 539050 h 605593"/>
              <a:gd name="connsiteX5" fmla="*/ 522527 w 568898"/>
              <a:gd name="connsiteY5" fmla="*/ 539050 h 605593"/>
              <a:gd name="connsiteX6" fmla="*/ 524094 w 568898"/>
              <a:gd name="connsiteY6" fmla="*/ 539050 h 605593"/>
              <a:gd name="connsiteX7" fmla="*/ 568898 w 568898"/>
              <a:gd name="connsiteY7" fmla="*/ 539050 h 605593"/>
              <a:gd name="connsiteX8" fmla="*/ 284403 w 568898"/>
              <a:gd name="connsiteY8" fmla="*/ 605593 h 605593"/>
              <a:gd name="connsiteX9" fmla="*/ 0 w 568898"/>
              <a:gd name="connsiteY9" fmla="*/ 539050 h 605593"/>
              <a:gd name="connsiteX10" fmla="*/ 520984 w 568898"/>
              <a:gd name="connsiteY10" fmla="*/ 449131 h 605593"/>
              <a:gd name="connsiteX11" fmla="*/ 520984 w 568898"/>
              <a:gd name="connsiteY11" fmla="*/ 523032 h 605593"/>
              <a:gd name="connsiteX12" fmla="*/ 47984 w 568898"/>
              <a:gd name="connsiteY12" fmla="*/ 523032 h 605593"/>
              <a:gd name="connsiteX13" fmla="*/ 47984 w 568898"/>
              <a:gd name="connsiteY13" fmla="*/ 476741 h 605593"/>
              <a:gd name="connsiteX14" fmla="*/ 96289 w 568898"/>
              <a:gd name="connsiteY14" fmla="*/ 455021 h 605593"/>
              <a:gd name="connsiteX15" fmla="*/ 160449 w 568898"/>
              <a:gd name="connsiteY15" fmla="*/ 477937 h 605593"/>
              <a:gd name="connsiteX16" fmla="*/ 228574 w 568898"/>
              <a:gd name="connsiteY16" fmla="*/ 477017 h 605593"/>
              <a:gd name="connsiteX17" fmla="*/ 290891 w 568898"/>
              <a:gd name="connsiteY17" fmla="*/ 452905 h 605593"/>
              <a:gd name="connsiteX18" fmla="*/ 347124 w 568898"/>
              <a:gd name="connsiteY18" fmla="*/ 472415 h 605593"/>
              <a:gd name="connsiteX19" fmla="*/ 410731 w 568898"/>
              <a:gd name="connsiteY19" fmla="*/ 489625 h 605593"/>
              <a:gd name="connsiteX20" fmla="*/ 478948 w 568898"/>
              <a:gd name="connsiteY20" fmla="*/ 462844 h 605593"/>
              <a:gd name="connsiteX21" fmla="*/ 520984 w 568898"/>
              <a:gd name="connsiteY21" fmla="*/ 449131 h 605593"/>
              <a:gd name="connsiteX22" fmla="*/ 157131 w 568898"/>
              <a:gd name="connsiteY22" fmla="*/ 335962 h 605593"/>
              <a:gd name="connsiteX23" fmla="*/ 220830 w 568898"/>
              <a:gd name="connsiteY23" fmla="*/ 367713 h 605593"/>
              <a:gd name="connsiteX24" fmla="*/ 284438 w 568898"/>
              <a:gd name="connsiteY24" fmla="*/ 335962 h 605593"/>
              <a:gd name="connsiteX25" fmla="*/ 348138 w 568898"/>
              <a:gd name="connsiteY25" fmla="*/ 367713 h 605593"/>
              <a:gd name="connsiteX26" fmla="*/ 411745 w 568898"/>
              <a:gd name="connsiteY26" fmla="*/ 335962 h 605593"/>
              <a:gd name="connsiteX27" fmla="*/ 475445 w 568898"/>
              <a:gd name="connsiteY27" fmla="*/ 367713 h 605593"/>
              <a:gd name="connsiteX28" fmla="*/ 520984 w 568898"/>
              <a:gd name="connsiteY28" fmla="*/ 353448 h 605593"/>
              <a:gd name="connsiteX29" fmla="*/ 520984 w 568898"/>
              <a:gd name="connsiteY29" fmla="*/ 401029 h 605593"/>
              <a:gd name="connsiteX30" fmla="*/ 503377 w 568898"/>
              <a:gd name="connsiteY30" fmla="*/ 401765 h 605593"/>
              <a:gd name="connsiteX31" fmla="*/ 428984 w 568898"/>
              <a:gd name="connsiteY31" fmla="*/ 436093 h 605593"/>
              <a:gd name="connsiteX32" fmla="*/ 364086 w 568898"/>
              <a:gd name="connsiteY32" fmla="*/ 427534 h 605593"/>
              <a:gd name="connsiteX33" fmla="*/ 292181 w 568898"/>
              <a:gd name="connsiteY33" fmla="*/ 405078 h 605593"/>
              <a:gd name="connsiteX34" fmla="*/ 223965 w 568898"/>
              <a:gd name="connsiteY34" fmla="*/ 427258 h 605593"/>
              <a:gd name="connsiteX35" fmla="*/ 192714 w 568898"/>
              <a:gd name="connsiteY35" fmla="*/ 436185 h 605593"/>
              <a:gd name="connsiteX36" fmla="*/ 156485 w 568898"/>
              <a:gd name="connsiteY36" fmla="*/ 424313 h 605593"/>
              <a:gd name="connsiteX37" fmla="*/ 77483 w 568898"/>
              <a:gd name="connsiteY37" fmla="*/ 408576 h 605593"/>
              <a:gd name="connsiteX38" fmla="*/ 47984 w 568898"/>
              <a:gd name="connsiteY38" fmla="*/ 417503 h 605593"/>
              <a:gd name="connsiteX39" fmla="*/ 47984 w 568898"/>
              <a:gd name="connsiteY39" fmla="*/ 353448 h 605593"/>
              <a:gd name="connsiteX40" fmla="*/ 93523 w 568898"/>
              <a:gd name="connsiteY40" fmla="*/ 367713 h 605593"/>
              <a:gd name="connsiteX41" fmla="*/ 157131 w 568898"/>
              <a:gd name="connsiteY41" fmla="*/ 335962 h 605593"/>
              <a:gd name="connsiteX42" fmla="*/ 258877 w 568898"/>
              <a:gd name="connsiteY42" fmla="*/ 123631 h 605593"/>
              <a:gd name="connsiteX43" fmla="*/ 284414 w 568898"/>
              <a:gd name="connsiteY43" fmla="*/ 131088 h 605593"/>
              <a:gd name="connsiteX44" fmla="*/ 310043 w 568898"/>
              <a:gd name="connsiteY44" fmla="*/ 123631 h 605593"/>
              <a:gd name="connsiteX45" fmla="*/ 310043 w 568898"/>
              <a:gd name="connsiteY45" fmla="*/ 165977 h 605593"/>
              <a:gd name="connsiteX46" fmla="*/ 310043 w 568898"/>
              <a:gd name="connsiteY46" fmla="*/ 173894 h 605593"/>
              <a:gd name="connsiteX47" fmla="*/ 310043 w 568898"/>
              <a:gd name="connsiteY47" fmla="*/ 181903 h 605593"/>
              <a:gd name="connsiteX48" fmla="*/ 539049 w 568898"/>
              <a:gd name="connsiteY48" fmla="*/ 181903 h 605593"/>
              <a:gd name="connsiteX49" fmla="*/ 539049 w 568898"/>
              <a:gd name="connsiteY49" fmla="*/ 288321 h 605593"/>
              <a:gd name="connsiteX50" fmla="*/ 524114 w 568898"/>
              <a:gd name="connsiteY50" fmla="*/ 329102 h 605593"/>
              <a:gd name="connsiteX51" fmla="*/ 522547 w 568898"/>
              <a:gd name="connsiteY51" fmla="*/ 330851 h 605593"/>
              <a:gd name="connsiteX52" fmla="*/ 520979 w 568898"/>
              <a:gd name="connsiteY52" fmla="*/ 332692 h 605593"/>
              <a:gd name="connsiteX53" fmla="*/ 475436 w 568898"/>
              <a:gd name="connsiteY53" fmla="*/ 351840 h 605593"/>
              <a:gd name="connsiteX54" fmla="*/ 411731 w 568898"/>
              <a:gd name="connsiteY54" fmla="*/ 288321 h 605593"/>
              <a:gd name="connsiteX55" fmla="*/ 348119 w 568898"/>
              <a:gd name="connsiteY55" fmla="*/ 351840 h 605593"/>
              <a:gd name="connsiteX56" fmla="*/ 284414 w 568898"/>
              <a:gd name="connsiteY56" fmla="*/ 288321 h 605593"/>
              <a:gd name="connsiteX57" fmla="*/ 220801 w 568898"/>
              <a:gd name="connsiteY57" fmla="*/ 351840 h 605593"/>
              <a:gd name="connsiteX58" fmla="*/ 157097 w 568898"/>
              <a:gd name="connsiteY58" fmla="*/ 288321 h 605593"/>
              <a:gd name="connsiteX59" fmla="*/ 93484 w 568898"/>
              <a:gd name="connsiteY59" fmla="*/ 351840 h 605593"/>
              <a:gd name="connsiteX60" fmla="*/ 47941 w 568898"/>
              <a:gd name="connsiteY60" fmla="*/ 332692 h 605593"/>
              <a:gd name="connsiteX61" fmla="*/ 46374 w 568898"/>
              <a:gd name="connsiteY61" fmla="*/ 330851 h 605593"/>
              <a:gd name="connsiteX62" fmla="*/ 44714 w 568898"/>
              <a:gd name="connsiteY62" fmla="*/ 329102 h 605593"/>
              <a:gd name="connsiteX63" fmla="*/ 29779 w 568898"/>
              <a:gd name="connsiteY63" fmla="*/ 288321 h 605593"/>
              <a:gd name="connsiteX64" fmla="*/ 29779 w 568898"/>
              <a:gd name="connsiteY64" fmla="*/ 181903 h 605593"/>
              <a:gd name="connsiteX65" fmla="*/ 258877 w 568898"/>
              <a:gd name="connsiteY65" fmla="*/ 181903 h 605593"/>
              <a:gd name="connsiteX66" fmla="*/ 258877 w 568898"/>
              <a:gd name="connsiteY66" fmla="*/ 173894 h 605593"/>
              <a:gd name="connsiteX67" fmla="*/ 258877 w 568898"/>
              <a:gd name="connsiteY67" fmla="*/ 165977 h 605593"/>
              <a:gd name="connsiteX68" fmla="*/ 283608 w 568898"/>
              <a:gd name="connsiteY68" fmla="*/ 0 h 605593"/>
              <a:gd name="connsiteX69" fmla="*/ 283700 w 568898"/>
              <a:gd name="connsiteY69" fmla="*/ 0 h 605593"/>
              <a:gd name="connsiteX70" fmla="*/ 319943 w 568898"/>
              <a:gd name="connsiteY70" fmla="*/ 75119 h 605593"/>
              <a:gd name="connsiteX71" fmla="*/ 300761 w 568898"/>
              <a:gd name="connsiteY71" fmla="*/ 110652 h 605593"/>
              <a:gd name="connsiteX72" fmla="*/ 284438 w 568898"/>
              <a:gd name="connsiteY72" fmla="*/ 115163 h 605593"/>
              <a:gd name="connsiteX73" fmla="*/ 268207 w 568898"/>
              <a:gd name="connsiteY73" fmla="*/ 110652 h 605593"/>
              <a:gd name="connsiteX74" fmla="*/ 249025 w 568898"/>
              <a:gd name="connsiteY74" fmla="*/ 75119 h 605593"/>
              <a:gd name="connsiteX75" fmla="*/ 283608 w 568898"/>
              <a:gd name="connsiteY75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68898" h="605593">
                <a:moveTo>
                  <a:pt x="0" y="539050"/>
                </a:moveTo>
                <a:lnTo>
                  <a:pt x="44712" y="539050"/>
                </a:lnTo>
                <a:lnTo>
                  <a:pt x="46371" y="539050"/>
                </a:lnTo>
                <a:lnTo>
                  <a:pt x="47938" y="539050"/>
                </a:lnTo>
                <a:lnTo>
                  <a:pt x="520960" y="539050"/>
                </a:lnTo>
                <a:lnTo>
                  <a:pt x="522527" y="539050"/>
                </a:lnTo>
                <a:lnTo>
                  <a:pt x="524094" y="539050"/>
                </a:lnTo>
                <a:lnTo>
                  <a:pt x="568898" y="539050"/>
                </a:lnTo>
                <a:cubicBezTo>
                  <a:pt x="568898" y="575773"/>
                  <a:pt x="441493" y="605593"/>
                  <a:pt x="284403" y="605593"/>
                </a:cubicBezTo>
                <a:cubicBezTo>
                  <a:pt x="127313" y="605593"/>
                  <a:pt x="0" y="575773"/>
                  <a:pt x="0" y="539050"/>
                </a:cubicBezTo>
                <a:close/>
                <a:moveTo>
                  <a:pt x="520984" y="449131"/>
                </a:moveTo>
                <a:lnTo>
                  <a:pt x="520984" y="523032"/>
                </a:lnTo>
                <a:lnTo>
                  <a:pt x="47984" y="523032"/>
                </a:lnTo>
                <a:lnTo>
                  <a:pt x="47984" y="476741"/>
                </a:lnTo>
                <a:cubicBezTo>
                  <a:pt x="60798" y="462936"/>
                  <a:pt x="76930" y="455113"/>
                  <a:pt x="96289" y="455021"/>
                </a:cubicBezTo>
                <a:cubicBezTo>
                  <a:pt x="118874" y="454745"/>
                  <a:pt x="140077" y="470114"/>
                  <a:pt x="160449" y="477937"/>
                </a:cubicBezTo>
                <a:cubicBezTo>
                  <a:pt x="182666" y="486588"/>
                  <a:pt x="206542" y="485207"/>
                  <a:pt x="228574" y="477017"/>
                </a:cubicBezTo>
                <a:cubicBezTo>
                  <a:pt x="248855" y="469562"/>
                  <a:pt x="268951" y="454469"/>
                  <a:pt x="290891" y="452905"/>
                </a:cubicBezTo>
                <a:cubicBezTo>
                  <a:pt x="310803" y="451524"/>
                  <a:pt x="330069" y="464040"/>
                  <a:pt x="347124" y="472415"/>
                </a:cubicBezTo>
                <a:cubicBezTo>
                  <a:pt x="367220" y="482354"/>
                  <a:pt x="387961" y="490453"/>
                  <a:pt x="410731" y="489625"/>
                </a:cubicBezTo>
                <a:cubicBezTo>
                  <a:pt x="435990" y="488613"/>
                  <a:pt x="457930" y="475452"/>
                  <a:pt x="478948" y="462844"/>
                </a:cubicBezTo>
                <a:cubicBezTo>
                  <a:pt x="490563" y="455942"/>
                  <a:pt x="507248" y="446186"/>
                  <a:pt x="520984" y="449131"/>
                </a:cubicBezTo>
                <a:close/>
                <a:moveTo>
                  <a:pt x="157131" y="335962"/>
                </a:moveTo>
                <a:cubicBezTo>
                  <a:pt x="171696" y="355289"/>
                  <a:pt x="194834" y="367713"/>
                  <a:pt x="220830" y="367713"/>
                </a:cubicBezTo>
                <a:cubicBezTo>
                  <a:pt x="246827" y="367713"/>
                  <a:pt x="269965" y="355289"/>
                  <a:pt x="284438" y="335962"/>
                </a:cubicBezTo>
                <a:cubicBezTo>
                  <a:pt x="299003" y="355289"/>
                  <a:pt x="322141" y="367713"/>
                  <a:pt x="348138" y="367713"/>
                </a:cubicBezTo>
                <a:cubicBezTo>
                  <a:pt x="374134" y="367713"/>
                  <a:pt x="397272" y="355289"/>
                  <a:pt x="411745" y="335962"/>
                </a:cubicBezTo>
                <a:cubicBezTo>
                  <a:pt x="426310" y="355289"/>
                  <a:pt x="449449" y="367713"/>
                  <a:pt x="475445" y="367713"/>
                </a:cubicBezTo>
                <a:cubicBezTo>
                  <a:pt x="492315" y="367713"/>
                  <a:pt x="508078" y="362468"/>
                  <a:pt x="520984" y="353448"/>
                </a:cubicBezTo>
                <a:lnTo>
                  <a:pt x="520984" y="401029"/>
                </a:lnTo>
                <a:cubicBezTo>
                  <a:pt x="515084" y="400661"/>
                  <a:pt x="509184" y="400845"/>
                  <a:pt x="503377" y="401765"/>
                </a:cubicBezTo>
                <a:cubicBezTo>
                  <a:pt x="475537" y="406183"/>
                  <a:pt x="453413" y="423761"/>
                  <a:pt x="428984" y="436093"/>
                </a:cubicBezTo>
                <a:cubicBezTo>
                  <a:pt x="406122" y="447597"/>
                  <a:pt x="385196" y="438118"/>
                  <a:pt x="364086" y="427534"/>
                </a:cubicBezTo>
                <a:cubicBezTo>
                  <a:pt x="341224" y="416122"/>
                  <a:pt x="318362" y="405078"/>
                  <a:pt x="292181" y="405078"/>
                </a:cubicBezTo>
                <a:cubicBezTo>
                  <a:pt x="267845" y="405078"/>
                  <a:pt x="245444" y="417135"/>
                  <a:pt x="223965" y="427258"/>
                </a:cubicBezTo>
                <a:cubicBezTo>
                  <a:pt x="214101" y="431952"/>
                  <a:pt x="203776" y="436001"/>
                  <a:pt x="192714" y="436185"/>
                </a:cubicBezTo>
                <a:cubicBezTo>
                  <a:pt x="180177" y="436369"/>
                  <a:pt x="167548" y="429467"/>
                  <a:pt x="156485" y="424313"/>
                </a:cubicBezTo>
                <a:cubicBezTo>
                  <a:pt x="130213" y="411889"/>
                  <a:pt x="106614" y="405262"/>
                  <a:pt x="77483" y="408576"/>
                </a:cubicBezTo>
                <a:cubicBezTo>
                  <a:pt x="67435" y="409772"/>
                  <a:pt x="57387" y="412993"/>
                  <a:pt x="47984" y="417503"/>
                </a:cubicBezTo>
                <a:lnTo>
                  <a:pt x="47984" y="353448"/>
                </a:lnTo>
                <a:cubicBezTo>
                  <a:pt x="60890" y="362468"/>
                  <a:pt x="76561" y="367713"/>
                  <a:pt x="93523" y="367713"/>
                </a:cubicBezTo>
                <a:cubicBezTo>
                  <a:pt x="119519" y="367713"/>
                  <a:pt x="142658" y="355289"/>
                  <a:pt x="157131" y="335962"/>
                </a:cubicBezTo>
                <a:close/>
                <a:moveTo>
                  <a:pt x="258877" y="123631"/>
                </a:moveTo>
                <a:cubicBezTo>
                  <a:pt x="266437" y="128326"/>
                  <a:pt x="275103" y="131088"/>
                  <a:pt x="284414" y="131088"/>
                </a:cubicBezTo>
                <a:cubicBezTo>
                  <a:pt x="293725" y="131088"/>
                  <a:pt x="302484" y="128326"/>
                  <a:pt x="310043" y="123631"/>
                </a:cubicBezTo>
                <a:lnTo>
                  <a:pt x="310043" y="165977"/>
                </a:lnTo>
                <a:lnTo>
                  <a:pt x="310043" y="173894"/>
                </a:lnTo>
                <a:lnTo>
                  <a:pt x="310043" y="181903"/>
                </a:lnTo>
                <a:lnTo>
                  <a:pt x="539049" y="181903"/>
                </a:lnTo>
                <a:lnTo>
                  <a:pt x="539049" y="288321"/>
                </a:lnTo>
                <a:cubicBezTo>
                  <a:pt x="539049" y="303879"/>
                  <a:pt x="533425" y="318055"/>
                  <a:pt x="524114" y="329102"/>
                </a:cubicBezTo>
                <a:cubicBezTo>
                  <a:pt x="523653" y="329747"/>
                  <a:pt x="523100" y="330299"/>
                  <a:pt x="522547" y="330851"/>
                </a:cubicBezTo>
                <a:cubicBezTo>
                  <a:pt x="521993" y="331496"/>
                  <a:pt x="521532" y="332048"/>
                  <a:pt x="520979" y="332692"/>
                </a:cubicBezTo>
                <a:cubicBezTo>
                  <a:pt x="509363" y="344476"/>
                  <a:pt x="493322" y="351840"/>
                  <a:pt x="475436" y="351840"/>
                </a:cubicBezTo>
                <a:cubicBezTo>
                  <a:pt x="440311" y="351840"/>
                  <a:pt x="411731" y="323395"/>
                  <a:pt x="411731" y="288321"/>
                </a:cubicBezTo>
                <a:cubicBezTo>
                  <a:pt x="411731" y="323395"/>
                  <a:pt x="383244" y="351840"/>
                  <a:pt x="348119" y="351840"/>
                </a:cubicBezTo>
                <a:cubicBezTo>
                  <a:pt x="312994" y="351840"/>
                  <a:pt x="284414" y="323395"/>
                  <a:pt x="284414" y="288321"/>
                </a:cubicBezTo>
                <a:cubicBezTo>
                  <a:pt x="284414" y="323395"/>
                  <a:pt x="255927" y="351840"/>
                  <a:pt x="220801" y="351840"/>
                </a:cubicBezTo>
                <a:cubicBezTo>
                  <a:pt x="185676" y="351840"/>
                  <a:pt x="157097" y="323395"/>
                  <a:pt x="157097" y="288321"/>
                </a:cubicBezTo>
                <a:cubicBezTo>
                  <a:pt x="157097" y="323395"/>
                  <a:pt x="128609" y="351840"/>
                  <a:pt x="93484" y="351840"/>
                </a:cubicBezTo>
                <a:cubicBezTo>
                  <a:pt x="75599" y="351840"/>
                  <a:pt x="59465" y="344476"/>
                  <a:pt x="47941" y="332692"/>
                </a:cubicBezTo>
                <a:cubicBezTo>
                  <a:pt x="47388" y="332048"/>
                  <a:pt x="46835" y="331496"/>
                  <a:pt x="46374" y="330851"/>
                </a:cubicBezTo>
                <a:cubicBezTo>
                  <a:pt x="45820" y="330299"/>
                  <a:pt x="45267" y="329747"/>
                  <a:pt x="44714" y="329102"/>
                </a:cubicBezTo>
                <a:cubicBezTo>
                  <a:pt x="35403" y="318055"/>
                  <a:pt x="29779" y="303879"/>
                  <a:pt x="29779" y="288321"/>
                </a:cubicBezTo>
                <a:lnTo>
                  <a:pt x="29779" y="181903"/>
                </a:lnTo>
                <a:lnTo>
                  <a:pt x="258877" y="181903"/>
                </a:lnTo>
                <a:lnTo>
                  <a:pt x="258877" y="173894"/>
                </a:lnTo>
                <a:lnTo>
                  <a:pt x="258877" y="165977"/>
                </a:lnTo>
                <a:close/>
                <a:moveTo>
                  <a:pt x="283608" y="0"/>
                </a:moveTo>
                <a:lnTo>
                  <a:pt x="283700" y="0"/>
                </a:lnTo>
                <a:cubicBezTo>
                  <a:pt x="301683" y="0"/>
                  <a:pt x="319943" y="63888"/>
                  <a:pt x="319943" y="75119"/>
                </a:cubicBezTo>
                <a:cubicBezTo>
                  <a:pt x="319943" y="90584"/>
                  <a:pt x="312104" y="104024"/>
                  <a:pt x="300761" y="110652"/>
                </a:cubicBezTo>
                <a:cubicBezTo>
                  <a:pt x="295873" y="113506"/>
                  <a:pt x="290340" y="115163"/>
                  <a:pt x="284438" y="115163"/>
                </a:cubicBezTo>
                <a:cubicBezTo>
                  <a:pt x="278628" y="115163"/>
                  <a:pt x="273095" y="113506"/>
                  <a:pt x="268207" y="110652"/>
                </a:cubicBezTo>
                <a:cubicBezTo>
                  <a:pt x="256772" y="103932"/>
                  <a:pt x="249025" y="90584"/>
                  <a:pt x="249025" y="75119"/>
                </a:cubicBezTo>
                <a:cubicBezTo>
                  <a:pt x="249025" y="64256"/>
                  <a:pt x="266178" y="184"/>
                  <a:pt x="2836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成长无忧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4401265" y="1073653"/>
            <a:ext cx="1981477" cy="3282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专业理论课培训</a:t>
            </a:r>
          </a:p>
        </p:txBody>
      </p:sp>
      <p:sp>
        <p:nvSpPr>
          <p:cNvPr id="8" name="文本框 9"/>
          <p:cNvSpPr txBox="1"/>
          <p:nvPr/>
        </p:nvSpPr>
        <p:spPr>
          <a:xfrm>
            <a:off x="4330700" y="2669675"/>
            <a:ext cx="2052042" cy="3282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师徒制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对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带教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8" y="2270604"/>
            <a:ext cx="3321360" cy="2821672"/>
          </a:xfrm>
          <a:prstGeom prst="rect">
            <a:avLst/>
          </a:prstGeom>
        </p:spPr>
      </p:pic>
      <p:sp>
        <p:nvSpPr>
          <p:cNvPr id="10" name="TextBox 33"/>
          <p:cNvSpPr txBox="1"/>
          <p:nvPr/>
        </p:nvSpPr>
        <p:spPr>
          <a:xfrm>
            <a:off x="4330699" y="3139374"/>
            <a:ext cx="3946526" cy="931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将推行师徒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带教制度；无论工作还是生活，总有人愿意给你帮助和陪伴。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亦师亦友，工作生活不再孤单</a:t>
            </a:r>
          </a:p>
        </p:txBody>
      </p:sp>
      <p:sp>
        <p:nvSpPr>
          <p:cNvPr id="11" name="文本框 9"/>
          <p:cNvSpPr txBox="1"/>
          <p:nvPr/>
        </p:nvSpPr>
        <p:spPr>
          <a:xfrm>
            <a:off x="4380839" y="4672559"/>
            <a:ext cx="1981477" cy="3282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情景式实操训练</a:t>
            </a:r>
          </a:p>
        </p:txBody>
      </p:sp>
      <p:sp>
        <p:nvSpPr>
          <p:cNvPr id="12" name="TextBox 33"/>
          <p:cNvSpPr txBox="1"/>
          <p:nvPr/>
        </p:nvSpPr>
        <p:spPr>
          <a:xfrm>
            <a:off x="4330699" y="5142258"/>
            <a:ext cx="4613276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给你足够的成长缓冲期，我们会运用真实系统、真实案例给你情景式训练，无条件帮助你快速成长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075" y="1073653"/>
            <a:ext cx="2605694" cy="3908541"/>
          </a:xfrm>
          <a:prstGeom prst="rect">
            <a:avLst/>
          </a:prstGeom>
        </p:spPr>
      </p:pic>
      <p:sp>
        <p:nvSpPr>
          <p:cNvPr id="13" name="TextBox 33"/>
          <p:cNvSpPr txBox="1"/>
          <p:nvPr/>
        </p:nvSpPr>
        <p:spPr>
          <a:xfrm>
            <a:off x="4330698" y="1458706"/>
            <a:ext cx="4063234" cy="931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理论课程一般在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5-7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天，涵盖企业文化、业务知识、话术场景；专业培训师团队，专业课程课程设计，让工作不再有难题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xtraShape1"/>
          <p:cNvSpPr/>
          <p:nvPr/>
        </p:nvSpPr>
        <p:spPr bwMode="auto">
          <a:xfrm>
            <a:off x="419654" y="4141121"/>
            <a:ext cx="679969" cy="8681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RelativeShape"/>
          <p:cNvSpPr/>
          <p:nvPr/>
        </p:nvSpPr>
        <p:spPr bwMode="auto">
          <a:xfrm>
            <a:off x="1371721" y="1205830"/>
            <a:ext cx="948568" cy="3271041"/>
          </a:xfrm>
          <a:prstGeom prst="upArrow">
            <a:avLst>
              <a:gd name="adj1" fmla="val 72789"/>
              <a:gd name="adj2" fmla="val 53401"/>
            </a:avLst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l"/>
            <a:endParaRPr lang="zh-CN" altLang="en-US"/>
          </a:p>
        </p:txBody>
      </p:sp>
      <p:sp>
        <p:nvSpPr>
          <p:cNvPr id="48" name="ValueShape"/>
          <p:cNvSpPr/>
          <p:nvPr/>
        </p:nvSpPr>
        <p:spPr bwMode="auto">
          <a:xfrm>
            <a:off x="1485347" y="3553364"/>
            <a:ext cx="948568" cy="2649543"/>
          </a:xfrm>
          <a:prstGeom prst="upArrow">
            <a:avLst>
              <a:gd name="adj1" fmla="val 72789"/>
              <a:gd name="adj2" fmla="val 53401"/>
            </a:avLst>
          </a:prstGeom>
          <a:solidFill>
            <a:schemeClr val="accent3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l"/>
            <a:endParaRPr lang="zh-CN" altLang="en-US" dirty="0"/>
          </a:p>
        </p:txBody>
      </p:sp>
      <p:sp>
        <p:nvSpPr>
          <p:cNvPr id="50" name="ExtraShape1"/>
          <p:cNvSpPr/>
          <p:nvPr/>
        </p:nvSpPr>
        <p:spPr bwMode="auto">
          <a:xfrm>
            <a:off x="664223" y="4478456"/>
            <a:ext cx="1380908" cy="1828331"/>
          </a:xfrm>
          <a:custGeom>
            <a:avLst/>
            <a:gdLst>
              <a:gd name="T0" fmla="*/ 520 w 2005"/>
              <a:gd name="T1" fmla="*/ 1723 h 2084"/>
              <a:gd name="T2" fmla="*/ 575 w 2005"/>
              <a:gd name="T3" fmla="*/ 1354 h 2084"/>
              <a:gd name="T4" fmla="*/ 876 w 2005"/>
              <a:gd name="T5" fmla="*/ 1185 h 2084"/>
              <a:gd name="T6" fmla="*/ 1107 w 2005"/>
              <a:gd name="T7" fmla="*/ 1220 h 2084"/>
              <a:gd name="T8" fmla="*/ 1149 w 2005"/>
              <a:gd name="T9" fmla="*/ 838 h 2084"/>
              <a:gd name="T10" fmla="*/ 1275 w 2005"/>
              <a:gd name="T11" fmla="*/ 716 h 2084"/>
              <a:gd name="T12" fmla="*/ 1459 w 2005"/>
              <a:gd name="T13" fmla="*/ 646 h 2084"/>
              <a:gd name="T14" fmla="*/ 1815 w 2005"/>
              <a:gd name="T15" fmla="*/ 737 h 2084"/>
              <a:gd name="T16" fmla="*/ 1993 w 2005"/>
              <a:gd name="T17" fmla="*/ 1060 h 2084"/>
              <a:gd name="T18" fmla="*/ 1902 w 2005"/>
              <a:gd name="T19" fmla="*/ 1421 h 2084"/>
              <a:gd name="T20" fmla="*/ 1875 w 2005"/>
              <a:gd name="T21" fmla="*/ 1461 h 2084"/>
              <a:gd name="T22" fmla="*/ 1726 w 2005"/>
              <a:gd name="T23" fmla="*/ 1624 h 2084"/>
              <a:gd name="T24" fmla="*/ 264 w 2005"/>
              <a:gd name="T25" fmla="*/ 2043 h 2084"/>
              <a:gd name="T26" fmla="*/ 210 w 2005"/>
              <a:gd name="T27" fmla="*/ 2023 h 2084"/>
              <a:gd name="T28" fmla="*/ 177 w 2005"/>
              <a:gd name="T29" fmla="*/ 1973 h 2084"/>
              <a:gd name="T30" fmla="*/ 161 w 2005"/>
              <a:gd name="T31" fmla="*/ 1944 h 2084"/>
              <a:gd name="T32" fmla="*/ 29 w 2005"/>
              <a:gd name="T33" fmla="*/ 1590 h 2084"/>
              <a:gd name="T34" fmla="*/ 4 w 2005"/>
              <a:gd name="T35" fmla="*/ 1392 h 2084"/>
              <a:gd name="T36" fmla="*/ 13 w 2005"/>
              <a:gd name="T37" fmla="*/ 1162 h 2084"/>
              <a:gd name="T38" fmla="*/ 54 w 2005"/>
              <a:gd name="T39" fmla="*/ 935 h 2084"/>
              <a:gd name="T40" fmla="*/ 123 w 2005"/>
              <a:gd name="T41" fmla="*/ 710 h 2084"/>
              <a:gd name="T42" fmla="*/ 231 w 2005"/>
              <a:gd name="T43" fmla="*/ 441 h 2084"/>
              <a:gd name="T44" fmla="*/ 251 w 2005"/>
              <a:gd name="T45" fmla="*/ 252 h 2084"/>
              <a:gd name="T46" fmla="*/ 276 w 2005"/>
              <a:gd name="T47" fmla="*/ 190 h 2084"/>
              <a:gd name="T48" fmla="*/ 289 w 2005"/>
              <a:gd name="T49" fmla="*/ 178 h 2084"/>
              <a:gd name="T50" fmla="*/ 544 w 2005"/>
              <a:gd name="T51" fmla="*/ 13 h 2084"/>
              <a:gd name="T52" fmla="*/ 746 w 2005"/>
              <a:gd name="T53" fmla="*/ 5 h 2084"/>
              <a:gd name="T54" fmla="*/ 840 w 2005"/>
              <a:gd name="T55" fmla="*/ 58 h 2084"/>
              <a:gd name="T56" fmla="*/ 919 w 2005"/>
              <a:gd name="T57" fmla="*/ 260 h 2084"/>
              <a:gd name="T58" fmla="*/ 914 w 2005"/>
              <a:gd name="T59" fmla="*/ 305 h 2084"/>
              <a:gd name="T60" fmla="*/ 902 w 2005"/>
              <a:gd name="T61" fmla="*/ 334 h 2084"/>
              <a:gd name="T62" fmla="*/ 746 w 2005"/>
              <a:gd name="T63" fmla="*/ 429 h 2084"/>
              <a:gd name="T64" fmla="*/ 634 w 2005"/>
              <a:gd name="T65" fmla="*/ 375 h 2084"/>
              <a:gd name="T66" fmla="*/ 622 w 2005"/>
              <a:gd name="T67" fmla="*/ 363 h 2084"/>
              <a:gd name="T68" fmla="*/ 608 w 2005"/>
              <a:gd name="T69" fmla="*/ 364 h 2084"/>
              <a:gd name="T70" fmla="*/ 445 w 2005"/>
              <a:gd name="T71" fmla="*/ 488 h 2084"/>
              <a:gd name="T72" fmla="*/ 448 w 2005"/>
              <a:gd name="T73" fmla="*/ 511 h 2084"/>
              <a:gd name="T74" fmla="*/ 561 w 2005"/>
              <a:gd name="T75" fmla="*/ 1381 h 2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05" h="2084">
                <a:moveTo>
                  <a:pt x="520" y="1723"/>
                </a:moveTo>
                <a:cubicBezTo>
                  <a:pt x="476" y="1599"/>
                  <a:pt x="497" y="1459"/>
                  <a:pt x="575" y="1354"/>
                </a:cubicBezTo>
                <a:cubicBezTo>
                  <a:pt x="646" y="1259"/>
                  <a:pt x="758" y="1198"/>
                  <a:pt x="876" y="1185"/>
                </a:cubicBezTo>
                <a:cubicBezTo>
                  <a:pt x="954" y="1176"/>
                  <a:pt x="1034" y="1188"/>
                  <a:pt x="1107" y="1220"/>
                </a:cubicBezTo>
                <a:cubicBezTo>
                  <a:pt x="1058" y="1094"/>
                  <a:pt x="1077" y="951"/>
                  <a:pt x="1149" y="838"/>
                </a:cubicBezTo>
                <a:cubicBezTo>
                  <a:pt x="1182" y="786"/>
                  <a:pt x="1226" y="751"/>
                  <a:pt x="1275" y="716"/>
                </a:cubicBezTo>
                <a:cubicBezTo>
                  <a:pt x="1327" y="677"/>
                  <a:pt x="1395" y="655"/>
                  <a:pt x="1459" y="646"/>
                </a:cubicBezTo>
                <a:cubicBezTo>
                  <a:pt x="1584" y="629"/>
                  <a:pt x="1714" y="661"/>
                  <a:pt x="1815" y="737"/>
                </a:cubicBezTo>
                <a:cubicBezTo>
                  <a:pt x="1917" y="814"/>
                  <a:pt x="1980" y="933"/>
                  <a:pt x="1993" y="1060"/>
                </a:cubicBezTo>
                <a:cubicBezTo>
                  <a:pt x="2005" y="1188"/>
                  <a:pt x="1968" y="1313"/>
                  <a:pt x="1902" y="1421"/>
                </a:cubicBezTo>
                <a:cubicBezTo>
                  <a:pt x="1893" y="1434"/>
                  <a:pt x="1885" y="1448"/>
                  <a:pt x="1875" y="1461"/>
                </a:cubicBezTo>
                <a:cubicBezTo>
                  <a:pt x="1875" y="1461"/>
                  <a:pt x="1767" y="1587"/>
                  <a:pt x="1726" y="1624"/>
                </a:cubicBezTo>
                <a:cubicBezTo>
                  <a:pt x="1332" y="1967"/>
                  <a:pt x="783" y="2084"/>
                  <a:pt x="264" y="2043"/>
                </a:cubicBezTo>
                <a:cubicBezTo>
                  <a:pt x="243" y="2039"/>
                  <a:pt x="227" y="2035"/>
                  <a:pt x="210" y="2023"/>
                </a:cubicBezTo>
                <a:cubicBezTo>
                  <a:pt x="198" y="2010"/>
                  <a:pt x="186" y="1990"/>
                  <a:pt x="177" y="1973"/>
                </a:cubicBezTo>
                <a:cubicBezTo>
                  <a:pt x="173" y="1965"/>
                  <a:pt x="169" y="1957"/>
                  <a:pt x="161" y="1944"/>
                </a:cubicBezTo>
                <a:cubicBezTo>
                  <a:pt x="87" y="1833"/>
                  <a:pt x="54" y="1718"/>
                  <a:pt x="29" y="1590"/>
                </a:cubicBezTo>
                <a:cubicBezTo>
                  <a:pt x="13" y="1524"/>
                  <a:pt x="8" y="1458"/>
                  <a:pt x="4" y="1392"/>
                </a:cubicBezTo>
                <a:cubicBezTo>
                  <a:pt x="0" y="1314"/>
                  <a:pt x="4" y="1240"/>
                  <a:pt x="13" y="1162"/>
                </a:cubicBezTo>
                <a:cubicBezTo>
                  <a:pt x="25" y="1084"/>
                  <a:pt x="38" y="1011"/>
                  <a:pt x="54" y="935"/>
                </a:cubicBezTo>
                <a:cubicBezTo>
                  <a:pt x="76" y="826"/>
                  <a:pt x="123" y="710"/>
                  <a:pt x="123" y="710"/>
                </a:cubicBezTo>
                <a:cubicBezTo>
                  <a:pt x="153" y="618"/>
                  <a:pt x="202" y="532"/>
                  <a:pt x="231" y="441"/>
                </a:cubicBezTo>
                <a:cubicBezTo>
                  <a:pt x="227" y="379"/>
                  <a:pt x="227" y="313"/>
                  <a:pt x="251" y="252"/>
                </a:cubicBezTo>
                <a:cubicBezTo>
                  <a:pt x="260" y="231"/>
                  <a:pt x="264" y="211"/>
                  <a:pt x="276" y="190"/>
                </a:cubicBezTo>
                <a:cubicBezTo>
                  <a:pt x="280" y="186"/>
                  <a:pt x="284" y="182"/>
                  <a:pt x="289" y="178"/>
                </a:cubicBezTo>
                <a:cubicBezTo>
                  <a:pt x="342" y="83"/>
                  <a:pt x="441" y="29"/>
                  <a:pt x="544" y="13"/>
                </a:cubicBezTo>
                <a:cubicBezTo>
                  <a:pt x="614" y="5"/>
                  <a:pt x="680" y="0"/>
                  <a:pt x="746" y="5"/>
                </a:cubicBezTo>
                <a:cubicBezTo>
                  <a:pt x="783" y="9"/>
                  <a:pt x="816" y="29"/>
                  <a:pt x="840" y="58"/>
                </a:cubicBezTo>
                <a:cubicBezTo>
                  <a:pt x="886" y="120"/>
                  <a:pt x="898" y="190"/>
                  <a:pt x="919" y="260"/>
                </a:cubicBezTo>
                <a:cubicBezTo>
                  <a:pt x="923" y="276"/>
                  <a:pt x="923" y="293"/>
                  <a:pt x="914" y="305"/>
                </a:cubicBezTo>
                <a:cubicBezTo>
                  <a:pt x="910" y="313"/>
                  <a:pt x="906" y="326"/>
                  <a:pt x="902" y="334"/>
                </a:cubicBezTo>
                <a:cubicBezTo>
                  <a:pt x="865" y="388"/>
                  <a:pt x="799" y="400"/>
                  <a:pt x="746" y="429"/>
                </a:cubicBezTo>
                <a:cubicBezTo>
                  <a:pt x="700" y="449"/>
                  <a:pt x="651" y="421"/>
                  <a:pt x="634" y="375"/>
                </a:cubicBezTo>
                <a:cubicBezTo>
                  <a:pt x="630" y="371"/>
                  <a:pt x="626" y="367"/>
                  <a:pt x="622" y="363"/>
                </a:cubicBezTo>
                <a:cubicBezTo>
                  <a:pt x="608" y="364"/>
                  <a:pt x="608" y="364"/>
                  <a:pt x="608" y="364"/>
                </a:cubicBezTo>
                <a:cubicBezTo>
                  <a:pt x="608" y="364"/>
                  <a:pt x="589" y="431"/>
                  <a:pt x="445" y="488"/>
                </a:cubicBezTo>
                <a:cubicBezTo>
                  <a:pt x="448" y="511"/>
                  <a:pt x="448" y="511"/>
                  <a:pt x="448" y="511"/>
                </a:cubicBezTo>
                <a:cubicBezTo>
                  <a:pt x="658" y="963"/>
                  <a:pt x="561" y="1381"/>
                  <a:pt x="561" y="1381"/>
                </a:cubicBezTo>
              </a:path>
            </a:pathLst>
          </a:custGeom>
          <a:solidFill>
            <a:srgbClr val="FBC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ExtraShape2"/>
          <p:cNvSpPr/>
          <p:nvPr/>
        </p:nvSpPr>
        <p:spPr bwMode="auto">
          <a:xfrm>
            <a:off x="867944" y="4904865"/>
            <a:ext cx="216194" cy="1074732"/>
          </a:xfrm>
          <a:custGeom>
            <a:avLst/>
            <a:gdLst>
              <a:gd name="T0" fmla="*/ 223 w 314"/>
              <a:gd name="T1" fmla="*/ 1219 h 1225"/>
              <a:gd name="T2" fmla="*/ 268 w 314"/>
              <a:gd name="T3" fmla="*/ 878 h 1225"/>
              <a:gd name="T4" fmla="*/ 152 w 314"/>
              <a:gd name="T5" fmla="*/ 25 h 1225"/>
              <a:gd name="T6" fmla="*/ 149 w 314"/>
              <a:gd name="T7" fmla="*/ 2 h 1225"/>
              <a:gd name="T8" fmla="*/ 0 w 314"/>
              <a:gd name="T9" fmla="*/ 2 h 1225"/>
              <a:gd name="T10" fmla="*/ 3 w 314"/>
              <a:gd name="T11" fmla="*/ 25 h 1225"/>
              <a:gd name="T12" fmla="*/ 223 w 314"/>
              <a:gd name="T13" fmla="*/ 1219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4" h="1225">
                <a:moveTo>
                  <a:pt x="223" y="1219"/>
                </a:moveTo>
                <a:cubicBezTo>
                  <a:pt x="223" y="1219"/>
                  <a:pt x="236" y="948"/>
                  <a:pt x="268" y="878"/>
                </a:cubicBezTo>
                <a:cubicBezTo>
                  <a:pt x="314" y="635"/>
                  <a:pt x="284" y="309"/>
                  <a:pt x="152" y="25"/>
                </a:cubicBezTo>
                <a:cubicBezTo>
                  <a:pt x="149" y="2"/>
                  <a:pt x="149" y="2"/>
                  <a:pt x="149" y="2"/>
                </a:cubicBezTo>
                <a:cubicBezTo>
                  <a:pt x="149" y="0"/>
                  <a:pt x="46" y="13"/>
                  <a:pt x="0" y="2"/>
                </a:cubicBezTo>
                <a:cubicBezTo>
                  <a:pt x="3" y="25"/>
                  <a:pt x="3" y="25"/>
                  <a:pt x="3" y="25"/>
                </a:cubicBezTo>
                <a:cubicBezTo>
                  <a:pt x="186" y="367"/>
                  <a:pt x="219" y="1225"/>
                  <a:pt x="223" y="1219"/>
                </a:cubicBezTo>
                <a:close/>
              </a:path>
            </a:pathLst>
          </a:custGeom>
          <a:solidFill>
            <a:srgbClr val="FABFA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ExtraShape3"/>
          <p:cNvSpPr/>
          <p:nvPr/>
        </p:nvSpPr>
        <p:spPr bwMode="auto">
          <a:xfrm>
            <a:off x="1250441" y="5515318"/>
            <a:ext cx="73649" cy="33325"/>
          </a:xfrm>
          <a:custGeom>
            <a:avLst/>
            <a:gdLst>
              <a:gd name="T0" fmla="*/ 25 w 107"/>
              <a:gd name="T1" fmla="*/ 3 h 38"/>
              <a:gd name="T2" fmla="*/ 0 w 107"/>
              <a:gd name="T3" fmla="*/ 6 h 38"/>
              <a:gd name="T4" fmla="*/ 107 w 107"/>
              <a:gd name="T5" fmla="*/ 38 h 38"/>
              <a:gd name="T6" fmla="*/ 95 w 107"/>
              <a:gd name="T7" fmla="*/ 1 h 38"/>
              <a:gd name="T8" fmla="*/ 25 w 107"/>
              <a:gd name="T9" fmla="*/ 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">
                <a:moveTo>
                  <a:pt x="25" y="3"/>
                </a:moveTo>
                <a:cubicBezTo>
                  <a:pt x="16" y="4"/>
                  <a:pt x="8" y="5"/>
                  <a:pt x="0" y="6"/>
                </a:cubicBezTo>
                <a:cubicBezTo>
                  <a:pt x="37" y="12"/>
                  <a:pt x="73" y="23"/>
                  <a:pt x="107" y="38"/>
                </a:cubicBezTo>
                <a:cubicBezTo>
                  <a:pt x="103" y="26"/>
                  <a:pt x="99" y="13"/>
                  <a:pt x="95" y="1"/>
                </a:cubicBezTo>
                <a:cubicBezTo>
                  <a:pt x="72" y="0"/>
                  <a:pt x="48" y="0"/>
                  <a:pt x="25" y="3"/>
                </a:cubicBezTo>
                <a:close/>
              </a:path>
            </a:pathLst>
          </a:custGeom>
          <a:solidFill>
            <a:srgbClr val="F6B99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ExtraShape4"/>
          <p:cNvSpPr/>
          <p:nvPr/>
        </p:nvSpPr>
        <p:spPr bwMode="auto">
          <a:xfrm>
            <a:off x="1083544" y="4479971"/>
            <a:ext cx="216194" cy="387782"/>
          </a:xfrm>
          <a:custGeom>
            <a:avLst/>
            <a:gdLst>
              <a:gd name="T0" fmla="*/ 83 w 314"/>
              <a:gd name="T1" fmla="*/ 56 h 442"/>
              <a:gd name="T2" fmla="*/ 161 w 314"/>
              <a:gd name="T3" fmla="*/ 258 h 442"/>
              <a:gd name="T4" fmla="*/ 157 w 314"/>
              <a:gd name="T5" fmla="*/ 303 h 442"/>
              <a:gd name="T6" fmla="*/ 145 w 314"/>
              <a:gd name="T7" fmla="*/ 332 h 442"/>
              <a:gd name="T8" fmla="*/ 42 w 314"/>
              <a:gd name="T9" fmla="*/ 402 h 442"/>
              <a:gd name="T10" fmla="*/ 137 w 314"/>
              <a:gd name="T11" fmla="*/ 427 h 442"/>
              <a:gd name="T12" fmla="*/ 293 w 314"/>
              <a:gd name="T13" fmla="*/ 332 h 442"/>
              <a:gd name="T14" fmla="*/ 305 w 314"/>
              <a:gd name="T15" fmla="*/ 303 h 442"/>
              <a:gd name="T16" fmla="*/ 310 w 314"/>
              <a:gd name="T17" fmla="*/ 258 h 442"/>
              <a:gd name="T18" fmla="*/ 231 w 314"/>
              <a:gd name="T19" fmla="*/ 56 h 442"/>
              <a:gd name="T20" fmla="*/ 137 w 314"/>
              <a:gd name="T21" fmla="*/ 3 h 442"/>
              <a:gd name="T22" fmla="*/ 0 w 314"/>
              <a:gd name="T23" fmla="*/ 4 h 442"/>
              <a:gd name="T24" fmla="*/ 83 w 314"/>
              <a:gd name="T25" fmla="*/ 56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4" h="442">
                <a:moveTo>
                  <a:pt x="83" y="56"/>
                </a:moveTo>
                <a:cubicBezTo>
                  <a:pt x="128" y="118"/>
                  <a:pt x="141" y="188"/>
                  <a:pt x="161" y="258"/>
                </a:cubicBezTo>
                <a:cubicBezTo>
                  <a:pt x="165" y="274"/>
                  <a:pt x="165" y="291"/>
                  <a:pt x="157" y="303"/>
                </a:cubicBezTo>
                <a:cubicBezTo>
                  <a:pt x="153" y="311"/>
                  <a:pt x="149" y="324"/>
                  <a:pt x="145" y="332"/>
                </a:cubicBezTo>
                <a:cubicBezTo>
                  <a:pt x="120" y="368"/>
                  <a:pt x="81" y="386"/>
                  <a:pt x="42" y="402"/>
                </a:cubicBezTo>
                <a:cubicBezTo>
                  <a:pt x="65" y="429"/>
                  <a:pt x="102" y="442"/>
                  <a:pt x="137" y="427"/>
                </a:cubicBezTo>
                <a:cubicBezTo>
                  <a:pt x="190" y="398"/>
                  <a:pt x="256" y="386"/>
                  <a:pt x="293" y="332"/>
                </a:cubicBezTo>
                <a:cubicBezTo>
                  <a:pt x="297" y="324"/>
                  <a:pt x="301" y="311"/>
                  <a:pt x="305" y="303"/>
                </a:cubicBezTo>
                <a:cubicBezTo>
                  <a:pt x="314" y="291"/>
                  <a:pt x="314" y="274"/>
                  <a:pt x="310" y="258"/>
                </a:cubicBezTo>
                <a:cubicBezTo>
                  <a:pt x="289" y="188"/>
                  <a:pt x="277" y="118"/>
                  <a:pt x="231" y="56"/>
                </a:cubicBezTo>
                <a:cubicBezTo>
                  <a:pt x="207" y="27"/>
                  <a:pt x="174" y="7"/>
                  <a:pt x="137" y="3"/>
                </a:cubicBezTo>
                <a:cubicBezTo>
                  <a:pt x="92" y="0"/>
                  <a:pt x="46" y="1"/>
                  <a:pt x="0" y="4"/>
                </a:cubicBezTo>
                <a:cubicBezTo>
                  <a:pt x="32" y="11"/>
                  <a:pt x="61" y="30"/>
                  <a:pt x="83" y="56"/>
                </a:cubicBezTo>
                <a:close/>
              </a:path>
            </a:pathLst>
          </a:custGeom>
          <a:solidFill>
            <a:srgbClr val="FABFA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ExtraShape5"/>
          <p:cNvSpPr/>
          <p:nvPr/>
        </p:nvSpPr>
        <p:spPr bwMode="auto">
          <a:xfrm>
            <a:off x="930307" y="5030591"/>
            <a:ext cx="1114824" cy="1258777"/>
          </a:xfrm>
          <a:custGeom>
            <a:avLst/>
            <a:gdLst>
              <a:gd name="T0" fmla="*/ 1606 w 1618"/>
              <a:gd name="T1" fmla="*/ 431 h 1435"/>
              <a:gd name="T2" fmla="*/ 1428 w 1618"/>
              <a:gd name="T3" fmla="*/ 108 h 1435"/>
              <a:gd name="T4" fmla="*/ 1072 w 1618"/>
              <a:gd name="T5" fmla="*/ 17 h 1435"/>
              <a:gd name="T6" fmla="*/ 1064 w 1618"/>
              <a:gd name="T7" fmla="*/ 18 h 1435"/>
              <a:gd name="T8" fmla="*/ 1279 w 1618"/>
              <a:gd name="T9" fmla="*/ 108 h 1435"/>
              <a:gd name="T10" fmla="*/ 1458 w 1618"/>
              <a:gd name="T11" fmla="*/ 431 h 1435"/>
              <a:gd name="T12" fmla="*/ 1366 w 1618"/>
              <a:gd name="T13" fmla="*/ 792 h 1435"/>
              <a:gd name="T14" fmla="*/ 1340 w 1618"/>
              <a:gd name="T15" fmla="*/ 832 h 1435"/>
              <a:gd name="T16" fmla="*/ 1190 w 1618"/>
              <a:gd name="T17" fmla="*/ 995 h 1435"/>
              <a:gd name="T18" fmla="*/ 0 w 1618"/>
              <a:gd name="T19" fmla="*/ 1421 h 1435"/>
              <a:gd name="T20" fmla="*/ 1339 w 1618"/>
              <a:gd name="T21" fmla="*/ 995 h 1435"/>
              <a:gd name="T22" fmla="*/ 1488 w 1618"/>
              <a:gd name="T23" fmla="*/ 832 h 1435"/>
              <a:gd name="T24" fmla="*/ 1515 w 1618"/>
              <a:gd name="T25" fmla="*/ 792 h 1435"/>
              <a:gd name="T26" fmla="*/ 1606 w 1618"/>
              <a:gd name="T27" fmla="*/ 431 h 1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18" h="1435">
                <a:moveTo>
                  <a:pt x="1606" y="431"/>
                </a:moveTo>
                <a:cubicBezTo>
                  <a:pt x="1593" y="304"/>
                  <a:pt x="1530" y="185"/>
                  <a:pt x="1428" y="108"/>
                </a:cubicBezTo>
                <a:cubicBezTo>
                  <a:pt x="1327" y="32"/>
                  <a:pt x="1197" y="0"/>
                  <a:pt x="1072" y="17"/>
                </a:cubicBezTo>
                <a:cubicBezTo>
                  <a:pt x="1069" y="17"/>
                  <a:pt x="1067" y="18"/>
                  <a:pt x="1064" y="18"/>
                </a:cubicBezTo>
                <a:cubicBezTo>
                  <a:pt x="1142" y="30"/>
                  <a:pt x="1216" y="61"/>
                  <a:pt x="1279" y="108"/>
                </a:cubicBezTo>
                <a:cubicBezTo>
                  <a:pt x="1381" y="185"/>
                  <a:pt x="1445" y="304"/>
                  <a:pt x="1458" y="431"/>
                </a:cubicBezTo>
                <a:cubicBezTo>
                  <a:pt x="1470" y="559"/>
                  <a:pt x="1433" y="684"/>
                  <a:pt x="1366" y="792"/>
                </a:cubicBezTo>
                <a:cubicBezTo>
                  <a:pt x="1358" y="805"/>
                  <a:pt x="1349" y="819"/>
                  <a:pt x="1340" y="832"/>
                </a:cubicBezTo>
                <a:cubicBezTo>
                  <a:pt x="1340" y="832"/>
                  <a:pt x="1232" y="958"/>
                  <a:pt x="1190" y="995"/>
                </a:cubicBezTo>
                <a:cubicBezTo>
                  <a:pt x="865" y="1278"/>
                  <a:pt x="433" y="1408"/>
                  <a:pt x="0" y="1421"/>
                </a:cubicBezTo>
                <a:cubicBezTo>
                  <a:pt x="482" y="1435"/>
                  <a:pt x="977" y="1311"/>
                  <a:pt x="1339" y="995"/>
                </a:cubicBezTo>
                <a:cubicBezTo>
                  <a:pt x="1380" y="958"/>
                  <a:pt x="1488" y="832"/>
                  <a:pt x="1488" y="832"/>
                </a:cubicBezTo>
                <a:cubicBezTo>
                  <a:pt x="1498" y="819"/>
                  <a:pt x="1506" y="805"/>
                  <a:pt x="1515" y="792"/>
                </a:cubicBezTo>
                <a:cubicBezTo>
                  <a:pt x="1581" y="684"/>
                  <a:pt x="1618" y="559"/>
                  <a:pt x="1606" y="431"/>
                </a:cubicBezTo>
                <a:close/>
              </a:path>
            </a:pathLst>
          </a:custGeom>
          <a:solidFill>
            <a:srgbClr val="FABFA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ExtraShape6"/>
          <p:cNvSpPr/>
          <p:nvPr/>
        </p:nvSpPr>
        <p:spPr bwMode="auto">
          <a:xfrm>
            <a:off x="984950" y="5432006"/>
            <a:ext cx="439515" cy="560466"/>
          </a:xfrm>
          <a:custGeom>
            <a:avLst/>
            <a:gdLst>
              <a:gd name="T0" fmla="*/ 638 w 638"/>
              <a:gd name="T1" fmla="*/ 124 h 639"/>
              <a:gd name="T2" fmla="*/ 98 w 638"/>
              <a:gd name="T3" fmla="*/ 277 h 639"/>
              <a:gd name="T4" fmla="*/ 53 w 638"/>
              <a:gd name="T5" fmla="*/ 639 h 639"/>
              <a:gd name="T6" fmla="*/ 267 w 638"/>
              <a:gd name="T7" fmla="*/ 248 h 639"/>
              <a:gd name="T8" fmla="*/ 638 w 638"/>
              <a:gd name="T9" fmla="*/ 124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639">
                <a:moveTo>
                  <a:pt x="638" y="124"/>
                </a:moveTo>
                <a:cubicBezTo>
                  <a:pt x="638" y="124"/>
                  <a:pt x="311" y="0"/>
                  <a:pt x="98" y="277"/>
                </a:cubicBezTo>
                <a:cubicBezTo>
                  <a:pt x="57" y="330"/>
                  <a:pt x="0" y="474"/>
                  <a:pt x="53" y="639"/>
                </a:cubicBezTo>
                <a:cubicBezTo>
                  <a:pt x="53" y="639"/>
                  <a:pt x="63" y="408"/>
                  <a:pt x="267" y="248"/>
                </a:cubicBezTo>
                <a:cubicBezTo>
                  <a:pt x="420" y="128"/>
                  <a:pt x="638" y="124"/>
                  <a:pt x="638" y="124"/>
                </a:cubicBezTo>
                <a:close/>
              </a:path>
            </a:pathLst>
          </a:custGeom>
          <a:solidFill>
            <a:srgbClr val="FABFA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ExtraShape7"/>
          <p:cNvSpPr/>
          <p:nvPr/>
        </p:nvSpPr>
        <p:spPr bwMode="auto">
          <a:xfrm>
            <a:off x="1058598" y="4655684"/>
            <a:ext cx="193030" cy="206009"/>
          </a:xfrm>
          <a:custGeom>
            <a:avLst/>
            <a:gdLst>
              <a:gd name="T0" fmla="*/ 148 w 280"/>
              <a:gd name="T1" fmla="*/ 46 h 235"/>
              <a:gd name="T2" fmla="*/ 49 w 280"/>
              <a:gd name="T3" fmla="*/ 37 h 235"/>
              <a:gd name="T4" fmla="*/ 37 w 280"/>
              <a:gd name="T5" fmla="*/ 165 h 235"/>
              <a:gd name="T6" fmla="*/ 131 w 280"/>
              <a:gd name="T7" fmla="*/ 235 h 235"/>
              <a:gd name="T8" fmla="*/ 247 w 280"/>
              <a:gd name="T9" fmla="*/ 194 h 235"/>
              <a:gd name="T10" fmla="*/ 234 w 280"/>
              <a:gd name="T11" fmla="*/ 128 h 235"/>
              <a:gd name="T12" fmla="*/ 94 w 280"/>
              <a:gd name="T13" fmla="*/ 107 h 235"/>
              <a:gd name="T14" fmla="*/ 148 w 280"/>
              <a:gd name="T15" fmla="*/ 46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0" h="235">
                <a:moveTo>
                  <a:pt x="148" y="46"/>
                </a:moveTo>
                <a:cubicBezTo>
                  <a:pt x="148" y="46"/>
                  <a:pt x="99" y="0"/>
                  <a:pt x="49" y="37"/>
                </a:cubicBezTo>
                <a:cubicBezTo>
                  <a:pt x="0" y="74"/>
                  <a:pt x="0" y="116"/>
                  <a:pt x="37" y="165"/>
                </a:cubicBezTo>
                <a:cubicBezTo>
                  <a:pt x="74" y="214"/>
                  <a:pt x="107" y="235"/>
                  <a:pt x="131" y="235"/>
                </a:cubicBezTo>
                <a:cubicBezTo>
                  <a:pt x="156" y="235"/>
                  <a:pt x="205" y="225"/>
                  <a:pt x="247" y="194"/>
                </a:cubicBezTo>
                <a:cubicBezTo>
                  <a:pt x="280" y="169"/>
                  <a:pt x="234" y="128"/>
                  <a:pt x="234" y="128"/>
                </a:cubicBezTo>
                <a:cubicBezTo>
                  <a:pt x="234" y="128"/>
                  <a:pt x="150" y="213"/>
                  <a:pt x="94" y="107"/>
                </a:cubicBezTo>
                <a:cubicBezTo>
                  <a:pt x="53" y="29"/>
                  <a:pt x="148" y="46"/>
                  <a:pt x="148" y="46"/>
                </a:cubicBezTo>
                <a:close/>
              </a:path>
            </a:pathLst>
          </a:custGeom>
          <a:solidFill>
            <a:srgbClr val="FABFA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ExtraShape3"/>
          <p:cNvSpPr/>
          <p:nvPr/>
        </p:nvSpPr>
        <p:spPr bwMode="auto">
          <a:xfrm>
            <a:off x="808438" y="4141121"/>
            <a:ext cx="679969" cy="86811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ExtraShape4"/>
          <p:cNvSpPr/>
          <p:nvPr/>
        </p:nvSpPr>
        <p:spPr bwMode="auto">
          <a:xfrm>
            <a:off x="929428" y="4296436"/>
            <a:ext cx="437180" cy="557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ExtraShape5"/>
          <p:cNvSpPr/>
          <p:nvPr/>
        </p:nvSpPr>
        <p:spPr bwMode="auto">
          <a:xfrm>
            <a:off x="1051226" y="4450723"/>
            <a:ext cx="194392" cy="2489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TextBox 64"/>
          <p:cNvSpPr txBox="1"/>
          <p:nvPr/>
        </p:nvSpPr>
        <p:spPr>
          <a:xfrm>
            <a:off x="10065614" y="808145"/>
            <a:ext cx="3224072" cy="369332"/>
          </a:xfrm>
          <a:custGeom>
            <a:avLst/>
            <a:gdLst>
              <a:gd name="T0" fmla="*/ 1490 w 1515"/>
              <a:gd name="T1" fmla="*/ 227 h 1529"/>
              <a:gd name="T2" fmla="*/ 1122 w 1515"/>
              <a:gd name="T3" fmla="*/ 563 h 1529"/>
              <a:gd name="T4" fmla="*/ 1012 w 1515"/>
              <a:gd name="T5" fmla="*/ 255 h 1529"/>
              <a:gd name="T6" fmla="*/ 501 w 1515"/>
              <a:gd name="T7" fmla="*/ 255 h 1529"/>
              <a:gd name="T8" fmla="*/ 391 w 1515"/>
              <a:gd name="T9" fmla="*/ 563 h 1529"/>
              <a:gd name="T10" fmla="*/ 23 w 1515"/>
              <a:gd name="T11" fmla="*/ 227 h 1529"/>
              <a:gd name="T12" fmla="*/ 0 w 1515"/>
              <a:gd name="T13" fmla="*/ 1177 h 1529"/>
              <a:gd name="T14" fmla="*/ 251 w 1515"/>
              <a:gd name="T15" fmla="*/ 1069 h 1529"/>
              <a:gd name="T16" fmla="*/ 72 w 1515"/>
              <a:gd name="T17" fmla="*/ 1178 h 1529"/>
              <a:gd name="T18" fmla="*/ 0 w 1515"/>
              <a:gd name="T19" fmla="*/ 1177 h 1529"/>
              <a:gd name="T20" fmla="*/ 2 w 1515"/>
              <a:gd name="T21" fmla="*/ 1332 h 1529"/>
              <a:gd name="T22" fmla="*/ 756 w 1515"/>
              <a:gd name="T23" fmla="*/ 1529 h 1529"/>
              <a:gd name="T24" fmla="*/ 1510 w 1515"/>
              <a:gd name="T25" fmla="*/ 1332 h 1529"/>
              <a:gd name="T26" fmla="*/ 1512 w 1515"/>
              <a:gd name="T27" fmla="*/ 261 h 1529"/>
              <a:gd name="T28" fmla="*/ 862 w 1515"/>
              <a:gd name="T29" fmla="*/ 992 h 1529"/>
              <a:gd name="T30" fmla="*/ 1112 w 1515"/>
              <a:gd name="T31" fmla="*/ 1046 h 1529"/>
              <a:gd name="T32" fmla="*/ 1073 w 1515"/>
              <a:gd name="T33" fmla="*/ 1078 h 1529"/>
              <a:gd name="T34" fmla="*/ 825 w 1515"/>
              <a:gd name="T35" fmla="*/ 1027 h 1529"/>
              <a:gd name="T36" fmla="*/ 216 w 1515"/>
              <a:gd name="T37" fmla="*/ 694 h 1529"/>
              <a:gd name="T38" fmla="*/ 180 w 1515"/>
              <a:gd name="T39" fmla="*/ 946 h 1529"/>
              <a:gd name="T40" fmla="*/ 144 w 1515"/>
              <a:gd name="T41" fmla="*/ 608 h 1529"/>
              <a:gd name="T42" fmla="*/ 206 w 1515"/>
              <a:gd name="T43" fmla="*/ 582 h 1529"/>
              <a:gd name="T44" fmla="*/ 616 w 1515"/>
              <a:gd name="T45" fmla="*/ 543 h 1529"/>
              <a:gd name="T46" fmla="*/ 667 w 1515"/>
              <a:gd name="T47" fmla="*/ 594 h 1529"/>
              <a:gd name="T48" fmla="*/ 365 w 1515"/>
              <a:gd name="T49" fmla="*/ 843 h 1529"/>
              <a:gd name="T50" fmla="*/ 681 w 1515"/>
              <a:gd name="T51" fmla="*/ 1027 h 1529"/>
              <a:gd name="T52" fmla="*/ 433 w 1515"/>
              <a:gd name="T53" fmla="*/ 1079 h 1529"/>
              <a:gd name="T54" fmla="*/ 394 w 1515"/>
              <a:gd name="T55" fmla="*/ 1047 h 1529"/>
              <a:gd name="T56" fmla="*/ 644 w 1515"/>
              <a:gd name="T57" fmla="*/ 992 h 1529"/>
              <a:gd name="T58" fmla="*/ 757 w 1515"/>
              <a:gd name="T59" fmla="*/ 1457 h 1529"/>
              <a:gd name="T60" fmla="*/ 757 w 1515"/>
              <a:gd name="T61" fmla="*/ 1227 h 1529"/>
              <a:gd name="T62" fmla="*/ 757 w 1515"/>
              <a:gd name="T63" fmla="*/ 1457 h 1529"/>
              <a:gd name="T64" fmla="*/ 1476 w 1515"/>
              <a:gd name="T65" fmla="*/ 1207 h 1529"/>
              <a:gd name="T66" fmla="*/ 1282 w 1515"/>
              <a:gd name="T67" fmla="*/ 1111 h 1529"/>
              <a:gd name="T68" fmla="*/ 1298 w 1515"/>
              <a:gd name="T69" fmla="*/ 1041 h 1529"/>
              <a:gd name="T70" fmla="*/ 1483 w 1515"/>
              <a:gd name="T71" fmla="*/ 1206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15" h="1529">
                <a:moveTo>
                  <a:pt x="1512" y="261"/>
                </a:moveTo>
                <a:cubicBezTo>
                  <a:pt x="1512" y="246"/>
                  <a:pt x="1504" y="233"/>
                  <a:pt x="1490" y="227"/>
                </a:cubicBezTo>
                <a:cubicBezTo>
                  <a:pt x="1477" y="222"/>
                  <a:pt x="1461" y="225"/>
                  <a:pt x="1451" y="235"/>
                </a:cubicBezTo>
                <a:lnTo>
                  <a:pt x="1122" y="563"/>
                </a:lnTo>
                <a:lnTo>
                  <a:pt x="963" y="405"/>
                </a:lnTo>
                <a:cubicBezTo>
                  <a:pt x="995" y="361"/>
                  <a:pt x="1012" y="310"/>
                  <a:pt x="1012" y="255"/>
                </a:cubicBezTo>
                <a:cubicBezTo>
                  <a:pt x="1012" y="115"/>
                  <a:pt x="897" y="0"/>
                  <a:pt x="756" y="0"/>
                </a:cubicBezTo>
                <a:cubicBezTo>
                  <a:pt x="616" y="0"/>
                  <a:pt x="501" y="115"/>
                  <a:pt x="501" y="255"/>
                </a:cubicBezTo>
                <a:cubicBezTo>
                  <a:pt x="501" y="309"/>
                  <a:pt x="518" y="361"/>
                  <a:pt x="550" y="405"/>
                </a:cubicBezTo>
                <a:lnTo>
                  <a:pt x="391" y="563"/>
                </a:lnTo>
                <a:lnTo>
                  <a:pt x="62" y="235"/>
                </a:lnTo>
                <a:cubicBezTo>
                  <a:pt x="51" y="225"/>
                  <a:pt x="36" y="222"/>
                  <a:pt x="23" y="227"/>
                </a:cubicBezTo>
                <a:cubicBezTo>
                  <a:pt x="9" y="233"/>
                  <a:pt x="0" y="246"/>
                  <a:pt x="0" y="261"/>
                </a:cubicBezTo>
                <a:lnTo>
                  <a:pt x="0" y="1177"/>
                </a:lnTo>
                <a:cubicBezTo>
                  <a:pt x="0" y="1120"/>
                  <a:pt x="68" y="1076"/>
                  <a:pt x="208" y="1043"/>
                </a:cubicBezTo>
                <a:cubicBezTo>
                  <a:pt x="227" y="1038"/>
                  <a:pt x="247" y="1050"/>
                  <a:pt x="251" y="1069"/>
                </a:cubicBezTo>
                <a:cubicBezTo>
                  <a:pt x="256" y="1089"/>
                  <a:pt x="244" y="1108"/>
                  <a:pt x="225" y="1113"/>
                </a:cubicBezTo>
                <a:cubicBezTo>
                  <a:pt x="86" y="1146"/>
                  <a:pt x="72" y="1178"/>
                  <a:pt x="72" y="1178"/>
                </a:cubicBezTo>
                <a:cubicBezTo>
                  <a:pt x="72" y="1198"/>
                  <a:pt x="56" y="1214"/>
                  <a:pt x="36" y="1214"/>
                </a:cubicBezTo>
                <a:cubicBezTo>
                  <a:pt x="17" y="1214"/>
                  <a:pt x="0" y="1197"/>
                  <a:pt x="0" y="1177"/>
                </a:cubicBezTo>
                <a:lnTo>
                  <a:pt x="0" y="1321"/>
                </a:lnTo>
                <a:cubicBezTo>
                  <a:pt x="0" y="1325"/>
                  <a:pt x="1" y="1328"/>
                  <a:pt x="2" y="1332"/>
                </a:cubicBezTo>
                <a:cubicBezTo>
                  <a:pt x="2" y="1335"/>
                  <a:pt x="0" y="1338"/>
                  <a:pt x="0" y="1342"/>
                </a:cubicBezTo>
                <a:cubicBezTo>
                  <a:pt x="0" y="1489"/>
                  <a:pt x="476" y="1529"/>
                  <a:pt x="756" y="1529"/>
                </a:cubicBezTo>
                <a:cubicBezTo>
                  <a:pt x="1037" y="1529"/>
                  <a:pt x="1512" y="1490"/>
                  <a:pt x="1512" y="1342"/>
                </a:cubicBezTo>
                <a:cubicBezTo>
                  <a:pt x="1512" y="1338"/>
                  <a:pt x="1511" y="1335"/>
                  <a:pt x="1510" y="1332"/>
                </a:cubicBezTo>
                <a:cubicBezTo>
                  <a:pt x="1511" y="1328"/>
                  <a:pt x="1512" y="1325"/>
                  <a:pt x="1512" y="1321"/>
                </a:cubicBezTo>
                <a:lnTo>
                  <a:pt x="1512" y="261"/>
                </a:lnTo>
                <a:lnTo>
                  <a:pt x="1512" y="261"/>
                </a:lnTo>
                <a:close/>
                <a:moveTo>
                  <a:pt x="862" y="992"/>
                </a:moveTo>
                <a:cubicBezTo>
                  <a:pt x="938" y="994"/>
                  <a:pt x="1011" y="999"/>
                  <a:pt x="1080" y="1006"/>
                </a:cubicBezTo>
                <a:cubicBezTo>
                  <a:pt x="1100" y="1008"/>
                  <a:pt x="1114" y="1026"/>
                  <a:pt x="1112" y="1046"/>
                </a:cubicBezTo>
                <a:cubicBezTo>
                  <a:pt x="1110" y="1064"/>
                  <a:pt x="1095" y="1078"/>
                  <a:pt x="1077" y="1078"/>
                </a:cubicBezTo>
                <a:cubicBezTo>
                  <a:pt x="1075" y="1078"/>
                  <a:pt x="1074" y="1078"/>
                  <a:pt x="1073" y="1078"/>
                </a:cubicBezTo>
                <a:cubicBezTo>
                  <a:pt x="1005" y="1071"/>
                  <a:pt x="934" y="1066"/>
                  <a:pt x="860" y="1064"/>
                </a:cubicBezTo>
                <a:cubicBezTo>
                  <a:pt x="840" y="1063"/>
                  <a:pt x="824" y="1047"/>
                  <a:pt x="825" y="1027"/>
                </a:cubicBezTo>
                <a:cubicBezTo>
                  <a:pt x="826" y="1007"/>
                  <a:pt x="842" y="994"/>
                  <a:pt x="862" y="992"/>
                </a:cubicBezTo>
                <a:close/>
                <a:moveTo>
                  <a:pt x="216" y="694"/>
                </a:moveTo>
                <a:lnTo>
                  <a:pt x="216" y="910"/>
                </a:lnTo>
                <a:cubicBezTo>
                  <a:pt x="216" y="930"/>
                  <a:pt x="200" y="946"/>
                  <a:pt x="180" y="946"/>
                </a:cubicBezTo>
                <a:cubicBezTo>
                  <a:pt x="160" y="946"/>
                  <a:pt x="144" y="930"/>
                  <a:pt x="144" y="910"/>
                </a:cubicBezTo>
                <a:lnTo>
                  <a:pt x="144" y="608"/>
                </a:lnTo>
                <a:cubicBezTo>
                  <a:pt x="144" y="593"/>
                  <a:pt x="153" y="580"/>
                  <a:pt x="167" y="574"/>
                </a:cubicBezTo>
                <a:cubicBezTo>
                  <a:pt x="180" y="569"/>
                  <a:pt x="195" y="572"/>
                  <a:pt x="206" y="582"/>
                </a:cubicBezTo>
                <a:lnTo>
                  <a:pt x="391" y="767"/>
                </a:lnTo>
                <a:lnTo>
                  <a:pt x="616" y="543"/>
                </a:lnTo>
                <a:cubicBezTo>
                  <a:pt x="630" y="529"/>
                  <a:pt x="653" y="529"/>
                  <a:pt x="667" y="543"/>
                </a:cubicBezTo>
                <a:cubicBezTo>
                  <a:pt x="681" y="557"/>
                  <a:pt x="681" y="580"/>
                  <a:pt x="667" y="594"/>
                </a:cubicBezTo>
                <a:lnTo>
                  <a:pt x="416" y="843"/>
                </a:lnTo>
                <a:cubicBezTo>
                  <a:pt x="402" y="857"/>
                  <a:pt x="380" y="857"/>
                  <a:pt x="365" y="843"/>
                </a:cubicBezTo>
                <a:lnTo>
                  <a:pt x="216" y="694"/>
                </a:lnTo>
                <a:close/>
                <a:moveTo>
                  <a:pt x="681" y="1027"/>
                </a:moveTo>
                <a:cubicBezTo>
                  <a:pt x="681" y="1047"/>
                  <a:pt x="666" y="1064"/>
                  <a:pt x="646" y="1064"/>
                </a:cubicBezTo>
                <a:cubicBezTo>
                  <a:pt x="572" y="1067"/>
                  <a:pt x="500" y="1072"/>
                  <a:pt x="433" y="1079"/>
                </a:cubicBezTo>
                <a:cubicBezTo>
                  <a:pt x="432" y="1079"/>
                  <a:pt x="431" y="1079"/>
                  <a:pt x="429" y="1079"/>
                </a:cubicBezTo>
                <a:cubicBezTo>
                  <a:pt x="411" y="1079"/>
                  <a:pt x="396" y="1065"/>
                  <a:pt x="394" y="1047"/>
                </a:cubicBezTo>
                <a:cubicBezTo>
                  <a:pt x="391" y="1027"/>
                  <a:pt x="406" y="1009"/>
                  <a:pt x="425" y="1007"/>
                </a:cubicBezTo>
                <a:cubicBezTo>
                  <a:pt x="494" y="1000"/>
                  <a:pt x="568" y="995"/>
                  <a:pt x="644" y="992"/>
                </a:cubicBezTo>
                <a:cubicBezTo>
                  <a:pt x="661" y="992"/>
                  <a:pt x="680" y="1007"/>
                  <a:pt x="681" y="1027"/>
                </a:cubicBezTo>
                <a:close/>
                <a:moveTo>
                  <a:pt x="757" y="1457"/>
                </a:moveTo>
                <a:cubicBezTo>
                  <a:pt x="330" y="1457"/>
                  <a:pt x="84" y="1382"/>
                  <a:pt x="72" y="1343"/>
                </a:cubicBezTo>
                <a:cubicBezTo>
                  <a:pt x="84" y="1302"/>
                  <a:pt x="330" y="1227"/>
                  <a:pt x="757" y="1227"/>
                </a:cubicBezTo>
                <a:cubicBezTo>
                  <a:pt x="1183" y="1227"/>
                  <a:pt x="1428" y="1302"/>
                  <a:pt x="1441" y="1341"/>
                </a:cubicBezTo>
                <a:cubicBezTo>
                  <a:pt x="1428" y="1382"/>
                  <a:pt x="1183" y="1457"/>
                  <a:pt x="757" y="1457"/>
                </a:cubicBezTo>
                <a:close/>
                <a:moveTo>
                  <a:pt x="1483" y="1206"/>
                </a:moveTo>
                <a:cubicBezTo>
                  <a:pt x="1481" y="1206"/>
                  <a:pt x="1478" y="1207"/>
                  <a:pt x="1476" y="1207"/>
                </a:cubicBezTo>
                <a:cubicBezTo>
                  <a:pt x="1459" y="1207"/>
                  <a:pt x="1444" y="1195"/>
                  <a:pt x="1440" y="1178"/>
                </a:cubicBezTo>
                <a:cubicBezTo>
                  <a:pt x="1440" y="1178"/>
                  <a:pt x="1427" y="1145"/>
                  <a:pt x="1282" y="1111"/>
                </a:cubicBezTo>
                <a:cubicBezTo>
                  <a:pt x="1262" y="1107"/>
                  <a:pt x="1250" y="1087"/>
                  <a:pt x="1255" y="1068"/>
                </a:cubicBezTo>
                <a:cubicBezTo>
                  <a:pt x="1259" y="1049"/>
                  <a:pt x="1278" y="1037"/>
                  <a:pt x="1298" y="1041"/>
                </a:cubicBezTo>
                <a:cubicBezTo>
                  <a:pt x="1474" y="1082"/>
                  <a:pt x="1504" y="1130"/>
                  <a:pt x="1511" y="1163"/>
                </a:cubicBezTo>
                <a:cubicBezTo>
                  <a:pt x="1515" y="1183"/>
                  <a:pt x="1503" y="1202"/>
                  <a:pt x="1483" y="1206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1D0042"/>
                </a:solidFill>
                <a:highlight>
                  <a:srgbClr val="FFFF00"/>
                </a:highlight>
              </a:rPr>
              <a:t>人生巅峰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3155015" y="1222340"/>
            <a:ext cx="7739126" cy="5450205"/>
            <a:chOff x="3155015" y="1222340"/>
            <a:chExt cx="7739126" cy="5450205"/>
          </a:xfrm>
        </p:grpSpPr>
        <p:sp>
          <p:nvSpPr>
            <p:cNvPr id="9" name="矩形 8"/>
            <p:cNvSpPr/>
            <p:nvPr/>
          </p:nvSpPr>
          <p:spPr>
            <a:xfrm>
              <a:off x="4173793" y="4215115"/>
              <a:ext cx="491613" cy="1025012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348748" y="3652218"/>
              <a:ext cx="491613" cy="1587909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flipV="1">
              <a:off x="6523703" y="2922173"/>
              <a:ext cx="491613" cy="2317953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7698658" y="2401067"/>
              <a:ext cx="491613" cy="2839058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9085009" y="1865204"/>
              <a:ext cx="491613" cy="3374920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V="1">
              <a:off x="3155015" y="1222340"/>
              <a:ext cx="7037746" cy="32238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470787" y="5240128"/>
              <a:ext cx="7109177" cy="19861"/>
            </a:xfrm>
            <a:prstGeom prst="line">
              <a:avLst/>
            </a:prstGeom>
            <a:ln w="38100">
              <a:solidFill>
                <a:srgbClr val="FFD4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V="1">
              <a:off x="10579964" y="1226107"/>
              <a:ext cx="0" cy="4014017"/>
            </a:xfrm>
            <a:prstGeom prst="straightConnector1">
              <a:avLst/>
            </a:prstGeom>
            <a:ln w="38100">
              <a:solidFill>
                <a:srgbClr val="FFDF8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4173793" y="5404419"/>
              <a:ext cx="732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一</a:t>
              </a:r>
              <a:endParaRPr lang="en-US" altLang="zh-CN" dirty="0"/>
            </a:p>
            <a:p>
              <a:r>
                <a:rPr lang="zh-CN" altLang="en-US" dirty="0"/>
                <a:t>线</a:t>
              </a:r>
              <a:endParaRPr lang="en-US" altLang="zh-CN" dirty="0"/>
            </a:p>
            <a:p>
              <a:r>
                <a:rPr lang="zh-CN" altLang="en-US" dirty="0"/>
                <a:t>坐</a:t>
              </a:r>
              <a:endParaRPr lang="en-US" altLang="zh-CN" dirty="0"/>
            </a:p>
            <a:p>
              <a:r>
                <a:rPr lang="zh-CN" altLang="en-US" dirty="0"/>
                <a:t>席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314335" y="5740342"/>
              <a:ext cx="732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组</a:t>
              </a:r>
              <a:endParaRPr lang="en-US" altLang="zh-CN" dirty="0"/>
            </a:p>
            <a:p>
              <a:r>
                <a:rPr lang="zh-CN" altLang="en-US" dirty="0"/>
                <a:t>长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553201" y="5463342"/>
              <a:ext cx="732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项</a:t>
              </a:r>
              <a:endParaRPr lang="en-US" altLang="zh-CN" dirty="0"/>
            </a:p>
            <a:p>
              <a:r>
                <a:rPr lang="zh-CN" altLang="en-US" dirty="0"/>
                <a:t>目</a:t>
              </a:r>
              <a:endParaRPr lang="en-US" altLang="zh-CN" dirty="0"/>
            </a:p>
            <a:p>
              <a:r>
                <a:rPr lang="zh-CN" altLang="en-US" dirty="0"/>
                <a:t>主</a:t>
              </a:r>
              <a:endParaRPr lang="en-US" altLang="zh-CN" dirty="0"/>
            </a:p>
            <a:p>
              <a:r>
                <a:rPr lang="zh-CN" altLang="en-US" dirty="0"/>
                <a:t>管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792067" y="5472216"/>
              <a:ext cx="732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项</a:t>
              </a:r>
              <a:endParaRPr lang="en-US" altLang="zh-CN" dirty="0"/>
            </a:p>
            <a:p>
              <a:r>
                <a:rPr lang="zh-CN" altLang="en-US" dirty="0"/>
                <a:t>目</a:t>
              </a:r>
              <a:endParaRPr lang="en-US" altLang="zh-CN" dirty="0"/>
            </a:p>
            <a:p>
              <a:r>
                <a:rPr lang="zh-CN" altLang="en-US" dirty="0"/>
                <a:t>经</a:t>
              </a:r>
              <a:endParaRPr lang="en-US" altLang="zh-CN" dirty="0"/>
            </a:p>
            <a:p>
              <a:r>
                <a:rPr lang="zh-CN" altLang="en-US" dirty="0"/>
                <a:t>理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085009" y="5433915"/>
              <a:ext cx="732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运</a:t>
              </a:r>
              <a:endParaRPr lang="en-US" altLang="zh-CN" dirty="0"/>
            </a:p>
            <a:p>
              <a:r>
                <a:rPr lang="zh-CN" altLang="en-US" dirty="0"/>
                <a:t>营</a:t>
              </a:r>
              <a:endParaRPr lang="en-US" altLang="zh-CN" dirty="0"/>
            </a:p>
            <a:p>
              <a:r>
                <a:rPr lang="zh-CN" altLang="en-US" dirty="0"/>
                <a:t>总</a:t>
              </a:r>
              <a:endParaRPr lang="en-US" altLang="zh-CN" dirty="0"/>
            </a:p>
            <a:p>
              <a:r>
                <a:rPr lang="zh-CN" altLang="en-US" dirty="0"/>
                <a:t>监</a:t>
              </a:r>
              <a:endParaRPr lang="en-US" altLang="zh-CN" dirty="0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10894141" y="448058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/>
          </p:nvSpPr>
          <p:spPr>
            <a:xfrm rot="20031545">
              <a:off x="3344846" y="2531210"/>
              <a:ext cx="2354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4">
                      <a:lumMod val="7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只要自身够努力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 rot="20031545">
              <a:off x="6188829" y="1974914"/>
              <a:ext cx="2354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4">
                      <a:lumMod val="7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没有职位上不去</a:t>
              </a:r>
            </a:p>
          </p:txBody>
        </p:sp>
      </p:grpSp>
      <p:sp>
        <p:nvSpPr>
          <p:cNvPr id="71" name="royal-crown-variant-with-white-details_29987"/>
          <p:cNvSpPr/>
          <p:nvPr/>
        </p:nvSpPr>
        <p:spPr>
          <a:xfrm>
            <a:off x="10389316" y="344260"/>
            <a:ext cx="504825" cy="489171"/>
          </a:xfrm>
          <a:custGeom>
            <a:avLst/>
            <a:gdLst>
              <a:gd name="T0" fmla="*/ 1490 w 1515"/>
              <a:gd name="T1" fmla="*/ 227 h 1529"/>
              <a:gd name="T2" fmla="*/ 1122 w 1515"/>
              <a:gd name="T3" fmla="*/ 563 h 1529"/>
              <a:gd name="T4" fmla="*/ 1012 w 1515"/>
              <a:gd name="T5" fmla="*/ 255 h 1529"/>
              <a:gd name="T6" fmla="*/ 501 w 1515"/>
              <a:gd name="T7" fmla="*/ 255 h 1529"/>
              <a:gd name="T8" fmla="*/ 391 w 1515"/>
              <a:gd name="T9" fmla="*/ 563 h 1529"/>
              <a:gd name="T10" fmla="*/ 23 w 1515"/>
              <a:gd name="T11" fmla="*/ 227 h 1529"/>
              <a:gd name="T12" fmla="*/ 0 w 1515"/>
              <a:gd name="T13" fmla="*/ 1177 h 1529"/>
              <a:gd name="T14" fmla="*/ 251 w 1515"/>
              <a:gd name="T15" fmla="*/ 1069 h 1529"/>
              <a:gd name="T16" fmla="*/ 72 w 1515"/>
              <a:gd name="T17" fmla="*/ 1178 h 1529"/>
              <a:gd name="T18" fmla="*/ 0 w 1515"/>
              <a:gd name="T19" fmla="*/ 1177 h 1529"/>
              <a:gd name="T20" fmla="*/ 2 w 1515"/>
              <a:gd name="T21" fmla="*/ 1332 h 1529"/>
              <a:gd name="T22" fmla="*/ 756 w 1515"/>
              <a:gd name="T23" fmla="*/ 1529 h 1529"/>
              <a:gd name="T24" fmla="*/ 1510 w 1515"/>
              <a:gd name="T25" fmla="*/ 1332 h 1529"/>
              <a:gd name="T26" fmla="*/ 1512 w 1515"/>
              <a:gd name="T27" fmla="*/ 261 h 1529"/>
              <a:gd name="T28" fmla="*/ 862 w 1515"/>
              <a:gd name="T29" fmla="*/ 992 h 1529"/>
              <a:gd name="T30" fmla="*/ 1112 w 1515"/>
              <a:gd name="T31" fmla="*/ 1046 h 1529"/>
              <a:gd name="T32" fmla="*/ 1073 w 1515"/>
              <a:gd name="T33" fmla="*/ 1078 h 1529"/>
              <a:gd name="T34" fmla="*/ 825 w 1515"/>
              <a:gd name="T35" fmla="*/ 1027 h 1529"/>
              <a:gd name="T36" fmla="*/ 216 w 1515"/>
              <a:gd name="T37" fmla="*/ 694 h 1529"/>
              <a:gd name="T38" fmla="*/ 180 w 1515"/>
              <a:gd name="T39" fmla="*/ 946 h 1529"/>
              <a:gd name="T40" fmla="*/ 144 w 1515"/>
              <a:gd name="T41" fmla="*/ 608 h 1529"/>
              <a:gd name="T42" fmla="*/ 206 w 1515"/>
              <a:gd name="T43" fmla="*/ 582 h 1529"/>
              <a:gd name="T44" fmla="*/ 616 w 1515"/>
              <a:gd name="T45" fmla="*/ 543 h 1529"/>
              <a:gd name="T46" fmla="*/ 667 w 1515"/>
              <a:gd name="T47" fmla="*/ 594 h 1529"/>
              <a:gd name="T48" fmla="*/ 365 w 1515"/>
              <a:gd name="T49" fmla="*/ 843 h 1529"/>
              <a:gd name="T50" fmla="*/ 681 w 1515"/>
              <a:gd name="T51" fmla="*/ 1027 h 1529"/>
              <a:gd name="T52" fmla="*/ 433 w 1515"/>
              <a:gd name="T53" fmla="*/ 1079 h 1529"/>
              <a:gd name="T54" fmla="*/ 394 w 1515"/>
              <a:gd name="T55" fmla="*/ 1047 h 1529"/>
              <a:gd name="T56" fmla="*/ 644 w 1515"/>
              <a:gd name="T57" fmla="*/ 992 h 1529"/>
              <a:gd name="T58" fmla="*/ 757 w 1515"/>
              <a:gd name="T59" fmla="*/ 1457 h 1529"/>
              <a:gd name="T60" fmla="*/ 757 w 1515"/>
              <a:gd name="T61" fmla="*/ 1227 h 1529"/>
              <a:gd name="T62" fmla="*/ 757 w 1515"/>
              <a:gd name="T63" fmla="*/ 1457 h 1529"/>
              <a:gd name="T64" fmla="*/ 1476 w 1515"/>
              <a:gd name="T65" fmla="*/ 1207 h 1529"/>
              <a:gd name="T66" fmla="*/ 1282 w 1515"/>
              <a:gd name="T67" fmla="*/ 1111 h 1529"/>
              <a:gd name="T68" fmla="*/ 1298 w 1515"/>
              <a:gd name="T69" fmla="*/ 1041 h 1529"/>
              <a:gd name="T70" fmla="*/ 1483 w 1515"/>
              <a:gd name="T71" fmla="*/ 1206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15" h="1529">
                <a:moveTo>
                  <a:pt x="1512" y="261"/>
                </a:moveTo>
                <a:cubicBezTo>
                  <a:pt x="1512" y="246"/>
                  <a:pt x="1504" y="233"/>
                  <a:pt x="1490" y="227"/>
                </a:cubicBezTo>
                <a:cubicBezTo>
                  <a:pt x="1477" y="222"/>
                  <a:pt x="1461" y="225"/>
                  <a:pt x="1451" y="235"/>
                </a:cubicBezTo>
                <a:lnTo>
                  <a:pt x="1122" y="563"/>
                </a:lnTo>
                <a:lnTo>
                  <a:pt x="963" y="405"/>
                </a:lnTo>
                <a:cubicBezTo>
                  <a:pt x="995" y="361"/>
                  <a:pt x="1012" y="310"/>
                  <a:pt x="1012" y="255"/>
                </a:cubicBezTo>
                <a:cubicBezTo>
                  <a:pt x="1012" y="115"/>
                  <a:pt x="897" y="0"/>
                  <a:pt x="756" y="0"/>
                </a:cubicBezTo>
                <a:cubicBezTo>
                  <a:pt x="616" y="0"/>
                  <a:pt x="501" y="115"/>
                  <a:pt x="501" y="255"/>
                </a:cubicBezTo>
                <a:cubicBezTo>
                  <a:pt x="501" y="309"/>
                  <a:pt x="518" y="361"/>
                  <a:pt x="550" y="405"/>
                </a:cubicBezTo>
                <a:lnTo>
                  <a:pt x="391" y="563"/>
                </a:lnTo>
                <a:lnTo>
                  <a:pt x="62" y="235"/>
                </a:lnTo>
                <a:cubicBezTo>
                  <a:pt x="51" y="225"/>
                  <a:pt x="36" y="222"/>
                  <a:pt x="23" y="227"/>
                </a:cubicBezTo>
                <a:cubicBezTo>
                  <a:pt x="9" y="233"/>
                  <a:pt x="0" y="246"/>
                  <a:pt x="0" y="261"/>
                </a:cubicBezTo>
                <a:lnTo>
                  <a:pt x="0" y="1177"/>
                </a:lnTo>
                <a:cubicBezTo>
                  <a:pt x="0" y="1120"/>
                  <a:pt x="68" y="1076"/>
                  <a:pt x="208" y="1043"/>
                </a:cubicBezTo>
                <a:cubicBezTo>
                  <a:pt x="227" y="1038"/>
                  <a:pt x="247" y="1050"/>
                  <a:pt x="251" y="1069"/>
                </a:cubicBezTo>
                <a:cubicBezTo>
                  <a:pt x="256" y="1089"/>
                  <a:pt x="244" y="1108"/>
                  <a:pt x="225" y="1113"/>
                </a:cubicBezTo>
                <a:cubicBezTo>
                  <a:pt x="86" y="1146"/>
                  <a:pt x="72" y="1178"/>
                  <a:pt x="72" y="1178"/>
                </a:cubicBezTo>
                <a:cubicBezTo>
                  <a:pt x="72" y="1198"/>
                  <a:pt x="56" y="1214"/>
                  <a:pt x="36" y="1214"/>
                </a:cubicBezTo>
                <a:cubicBezTo>
                  <a:pt x="17" y="1214"/>
                  <a:pt x="0" y="1197"/>
                  <a:pt x="0" y="1177"/>
                </a:cubicBezTo>
                <a:lnTo>
                  <a:pt x="0" y="1321"/>
                </a:lnTo>
                <a:cubicBezTo>
                  <a:pt x="0" y="1325"/>
                  <a:pt x="1" y="1328"/>
                  <a:pt x="2" y="1332"/>
                </a:cubicBezTo>
                <a:cubicBezTo>
                  <a:pt x="2" y="1335"/>
                  <a:pt x="0" y="1338"/>
                  <a:pt x="0" y="1342"/>
                </a:cubicBezTo>
                <a:cubicBezTo>
                  <a:pt x="0" y="1489"/>
                  <a:pt x="476" y="1529"/>
                  <a:pt x="756" y="1529"/>
                </a:cubicBezTo>
                <a:cubicBezTo>
                  <a:pt x="1037" y="1529"/>
                  <a:pt x="1512" y="1490"/>
                  <a:pt x="1512" y="1342"/>
                </a:cubicBezTo>
                <a:cubicBezTo>
                  <a:pt x="1512" y="1338"/>
                  <a:pt x="1511" y="1335"/>
                  <a:pt x="1510" y="1332"/>
                </a:cubicBezTo>
                <a:cubicBezTo>
                  <a:pt x="1511" y="1328"/>
                  <a:pt x="1512" y="1325"/>
                  <a:pt x="1512" y="1321"/>
                </a:cubicBezTo>
                <a:lnTo>
                  <a:pt x="1512" y="261"/>
                </a:lnTo>
                <a:lnTo>
                  <a:pt x="1512" y="261"/>
                </a:lnTo>
                <a:close/>
                <a:moveTo>
                  <a:pt x="862" y="992"/>
                </a:moveTo>
                <a:cubicBezTo>
                  <a:pt x="938" y="994"/>
                  <a:pt x="1011" y="999"/>
                  <a:pt x="1080" y="1006"/>
                </a:cubicBezTo>
                <a:cubicBezTo>
                  <a:pt x="1100" y="1008"/>
                  <a:pt x="1114" y="1026"/>
                  <a:pt x="1112" y="1046"/>
                </a:cubicBezTo>
                <a:cubicBezTo>
                  <a:pt x="1110" y="1064"/>
                  <a:pt x="1095" y="1078"/>
                  <a:pt x="1077" y="1078"/>
                </a:cubicBezTo>
                <a:cubicBezTo>
                  <a:pt x="1075" y="1078"/>
                  <a:pt x="1074" y="1078"/>
                  <a:pt x="1073" y="1078"/>
                </a:cubicBezTo>
                <a:cubicBezTo>
                  <a:pt x="1005" y="1071"/>
                  <a:pt x="934" y="1066"/>
                  <a:pt x="860" y="1064"/>
                </a:cubicBezTo>
                <a:cubicBezTo>
                  <a:pt x="840" y="1063"/>
                  <a:pt x="824" y="1047"/>
                  <a:pt x="825" y="1027"/>
                </a:cubicBezTo>
                <a:cubicBezTo>
                  <a:pt x="826" y="1007"/>
                  <a:pt x="842" y="994"/>
                  <a:pt x="862" y="992"/>
                </a:cubicBezTo>
                <a:close/>
                <a:moveTo>
                  <a:pt x="216" y="694"/>
                </a:moveTo>
                <a:lnTo>
                  <a:pt x="216" y="910"/>
                </a:lnTo>
                <a:cubicBezTo>
                  <a:pt x="216" y="930"/>
                  <a:pt x="200" y="946"/>
                  <a:pt x="180" y="946"/>
                </a:cubicBezTo>
                <a:cubicBezTo>
                  <a:pt x="160" y="946"/>
                  <a:pt x="144" y="930"/>
                  <a:pt x="144" y="910"/>
                </a:cubicBezTo>
                <a:lnTo>
                  <a:pt x="144" y="608"/>
                </a:lnTo>
                <a:cubicBezTo>
                  <a:pt x="144" y="593"/>
                  <a:pt x="153" y="580"/>
                  <a:pt x="167" y="574"/>
                </a:cubicBezTo>
                <a:cubicBezTo>
                  <a:pt x="180" y="569"/>
                  <a:pt x="195" y="572"/>
                  <a:pt x="206" y="582"/>
                </a:cubicBezTo>
                <a:lnTo>
                  <a:pt x="391" y="767"/>
                </a:lnTo>
                <a:lnTo>
                  <a:pt x="616" y="543"/>
                </a:lnTo>
                <a:cubicBezTo>
                  <a:pt x="630" y="529"/>
                  <a:pt x="653" y="529"/>
                  <a:pt x="667" y="543"/>
                </a:cubicBezTo>
                <a:cubicBezTo>
                  <a:pt x="681" y="557"/>
                  <a:pt x="681" y="580"/>
                  <a:pt x="667" y="594"/>
                </a:cubicBezTo>
                <a:lnTo>
                  <a:pt x="416" y="843"/>
                </a:lnTo>
                <a:cubicBezTo>
                  <a:pt x="402" y="857"/>
                  <a:pt x="380" y="857"/>
                  <a:pt x="365" y="843"/>
                </a:cubicBezTo>
                <a:lnTo>
                  <a:pt x="216" y="694"/>
                </a:lnTo>
                <a:close/>
                <a:moveTo>
                  <a:pt x="681" y="1027"/>
                </a:moveTo>
                <a:cubicBezTo>
                  <a:pt x="681" y="1047"/>
                  <a:pt x="666" y="1064"/>
                  <a:pt x="646" y="1064"/>
                </a:cubicBezTo>
                <a:cubicBezTo>
                  <a:pt x="572" y="1067"/>
                  <a:pt x="500" y="1072"/>
                  <a:pt x="433" y="1079"/>
                </a:cubicBezTo>
                <a:cubicBezTo>
                  <a:pt x="432" y="1079"/>
                  <a:pt x="431" y="1079"/>
                  <a:pt x="429" y="1079"/>
                </a:cubicBezTo>
                <a:cubicBezTo>
                  <a:pt x="411" y="1079"/>
                  <a:pt x="396" y="1065"/>
                  <a:pt x="394" y="1047"/>
                </a:cubicBezTo>
                <a:cubicBezTo>
                  <a:pt x="391" y="1027"/>
                  <a:pt x="406" y="1009"/>
                  <a:pt x="425" y="1007"/>
                </a:cubicBezTo>
                <a:cubicBezTo>
                  <a:pt x="494" y="1000"/>
                  <a:pt x="568" y="995"/>
                  <a:pt x="644" y="992"/>
                </a:cubicBezTo>
                <a:cubicBezTo>
                  <a:pt x="661" y="992"/>
                  <a:pt x="680" y="1007"/>
                  <a:pt x="681" y="1027"/>
                </a:cubicBezTo>
                <a:close/>
                <a:moveTo>
                  <a:pt x="757" y="1457"/>
                </a:moveTo>
                <a:cubicBezTo>
                  <a:pt x="330" y="1457"/>
                  <a:pt x="84" y="1382"/>
                  <a:pt x="72" y="1343"/>
                </a:cubicBezTo>
                <a:cubicBezTo>
                  <a:pt x="84" y="1302"/>
                  <a:pt x="330" y="1227"/>
                  <a:pt x="757" y="1227"/>
                </a:cubicBezTo>
                <a:cubicBezTo>
                  <a:pt x="1183" y="1227"/>
                  <a:pt x="1428" y="1302"/>
                  <a:pt x="1441" y="1341"/>
                </a:cubicBezTo>
                <a:cubicBezTo>
                  <a:pt x="1428" y="1382"/>
                  <a:pt x="1183" y="1457"/>
                  <a:pt x="757" y="1457"/>
                </a:cubicBezTo>
                <a:close/>
                <a:moveTo>
                  <a:pt x="1483" y="1206"/>
                </a:moveTo>
                <a:cubicBezTo>
                  <a:pt x="1481" y="1206"/>
                  <a:pt x="1478" y="1207"/>
                  <a:pt x="1476" y="1207"/>
                </a:cubicBezTo>
                <a:cubicBezTo>
                  <a:pt x="1459" y="1207"/>
                  <a:pt x="1444" y="1195"/>
                  <a:pt x="1440" y="1178"/>
                </a:cubicBezTo>
                <a:cubicBezTo>
                  <a:pt x="1440" y="1178"/>
                  <a:pt x="1427" y="1145"/>
                  <a:pt x="1282" y="1111"/>
                </a:cubicBezTo>
                <a:cubicBezTo>
                  <a:pt x="1262" y="1107"/>
                  <a:pt x="1250" y="1087"/>
                  <a:pt x="1255" y="1068"/>
                </a:cubicBezTo>
                <a:cubicBezTo>
                  <a:pt x="1259" y="1049"/>
                  <a:pt x="1278" y="1037"/>
                  <a:pt x="1298" y="1041"/>
                </a:cubicBezTo>
                <a:cubicBezTo>
                  <a:pt x="1474" y="1082"/>
                  <a:pt x="1504" y="1130"/>
                  <a:pt x="1511" y="1163"/>
                </a:cubicBezTo>
                <a:cubicBezTo>
                  <a:pt x="1515" y="1183"/>
                  <a:pt x="1503" y="1202"/>
                  <a:pt x="1483" y="120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14020" y="342900"/>
            <a:ext cx="4817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晋升成长</a:t>
            </a:r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---</a:t>
            </a: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纵向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4020" y="342900"/>
            <a:ext cx="3861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晋升成长</a:t>
            </a:r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---</a:t>
            </a: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横向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449511" y="1932748"/>
            <a:ext cx="2419871" cy="2554545"/>
          </a:xfrm>
          <a:prstGeom prst="rect">
            <a:avLst/>
          </a:prstGeom>
          <a:noFill/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ln w="63500">
                  <a:solidFill>
                    <a:schemeClr val="tx1"/>
                  </a:solidFill>
                </a:ln>
                <a:solidFill>
                  <a:srgbClr val="F4DA21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岗位任选</a:t>
            </a:r>
          </a:p>
        </p:txBody>
      </p:sp>
      <p:sp>
        <p:nvSpPr>
          <p:cNvPr id="41" name="等腰三角形 40"/>
          <p:cNvSpPr/>
          <p:nvPr/>
        </p:nvSpPr>
        <p:spPr>
          <a:xfrm rot="14402449">
            <a:off x="8143119" y="1845754"/>
            <a:ext cx="205172" cy="566511"/>
          </a:xfrm>
          <a:prstGeom prst="triangle">
            <a:avLst/>
          </a:prstGeom>
          <a:solidFill>
            <a:srgbClr val="E8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2" name="等腰三角形 41"/>
          <p:cNvSpPr/>
          <p:nvPr/>
        </p:nvSpPr>
        <p:spPr>
          <a:xfrm rot="16028717">
            <a:off x="8156333" y="3126234"/>
            <a:ext cx="205172" cy="566511"/>
          </a:xfrm>
          <a:prstGeom prst="triangle">
            <a:avLst/>
          </a:prstGeom>
          <a:solidFill>
            <a:srgbClr val="E8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等腰三角形 42"/>
          <p:cNvSpPr/>
          <p:nvPr/>
        </p:nvSpPr>
        <p:spPr>
          <a:xfrm rot="18005437">
            <a:off x="8164834" y="4191744"/>
            <a:ext cx="205172" cy="566511"/>
          </a:xfrm>
          <a:prstGeom prst="triangle">
            <a:avLst/>
          </a:prstGeom>
          <a:solidFill>
            <a:srgbClr val="E8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5" name="等腰三角形 44"/>
          <p:cNvSpPr/>
          <p:nvPr/>
        </p:nvSpPr>
        <p:spPr>
          <a:xfrm rot="6784187">
            <a:off x="4835991" y="1982477"/>
            <a:ext cx="205172" cy="566511"/>
          </a:xfrm>
          <a:prstGeom prst="triangle">
            <a:avLst/>
          </a:prstGeom>
          <a:solidFill>
            <a:srgbClr val="E8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rot="4880432">
            <a:off x="4727975" y="2865604"/>
            <a:ext cx="205172" cy="566511"/>
          </a:xfrm>
          <a:prstGeom prst="triangle">
            <a:avLst/>
          </a:prstGeom>
          <a:solidFill>
            <a:srgbClr val="E8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0" name="等腰三角形 59"/>
          <p:cNvSpPr/>
          <p:nvPr/>
        </p:nvSpPr>
        <p:spPr>
          <a:xfrm rot="3805282">
            <a:off x="4787770" y="4204038"/>
            <a:ext cx="205172" cy="566511"/>
          </a:xfrm>
          <a:prstGeom prst="triangle">
            <a:avLst/>
          </a:prstGeom>
          <a:solidFill>
            <a:srgbClr val="E8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012813" y="1255650"/>
            <a:ext cx="14157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招聘部</a:t>
            </a:r>
            <a:endParaRPr lang="zh-CN" altLang="en-US" sz="3200" dirty="0"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249692" y="2628660"/>
            <a:ext cx="14157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行政部</a:t>
            </a:r>
            <a:endParaRPr lang="zh-CN" altLang="en-US" sz="3200" dirty="0"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402634" y="4244223"/>
            <a:ext cx="14157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培训部</a:t>
            </a:r>
            <a:endParaRPr lang="zh-CN" altLang="en-US" sz="3200" dirty="0"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792601" y="1190805"/>
            <a:ext cx="14157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质检部</a:t>
            </a:r>
            <a:endParaRPr lang="zh-CN" altLang="en-US" sz="3200" dirty="0"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9500487" y="3000653"/>
            <a:ext cx="14157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数据部</a:t>
            </a:r>
            <a:endParaRPr lang="zh-CN" altLang="en-US" sz="3200" dirty="0"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945543" y="4487293"/>
            <a:ext cx="1415772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体管家方萌" panose="02020600040101010101" pitchFamily="18" charset="-122"/>
                <a:ea typeface="字体管家方萌" panose="02020600040101010101" pitchFamily="18" charset="-122"/>
              </a:rPr>
              <a:t>运营部</a:t>
            </a:r>
            <a:endParaRPr lang="zh-CN" altLang="en-US" sz="3200" dirty="0">
              <a:latin typeface="字体管家方萌" panose="02020600040101010101" pitchFamily="18" charset="-122"/>
              <a:ea typeface="字体管家方萌" panose="02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412565" y="1427363"/>
            <a:ext cx="2490132" cy="6376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54367" y="1491908"/>
            <a:ext cx="119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PART</a:t>
            </a: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 </a:t>
            </a:r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03</a:t>
            </a:r>
            <a:endParaRPr kumimoji="1" lang="zh-CN" altLang="en-US" sz="2400" dirty="0">
              <a:solidFill>
                <a:srgbClr val="1D0042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12565" y="2288631"/>
            <a:ext cx="4922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kumimoji="1" lang="zh-CN" altLang="en-US" sz="7200" dirty="0">
                <a:solidFill>
                  <a:srgbClr val="1D0042"/>
                </a:solidFill>
                <a:latin typeface="+mj-ea"/>
                <a:ea typeface="+mj-ea"/>
              </a:rPr>
              <a:t>招聘岗位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309" y="1157540"/>
            <a:ext cx="5520577" cy="5520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招聘岗位</a:t>
            </a:r>
          </a:p>
        </p:txBody>
      </p:sp>
      <p:cxnSp>
        <p:nvCxnSpPr>
          <p:cNvPr id="4" name="直接连接符 3"/>
          <p:cNvCxnSpPr>
            <a:stCxn id="5" idx="6"/>
          </p:cNvCxnSpPr>
          <p:nvPr/>
        </p:nvCxnSpPr>
        <p:spPr>
          <a:xfrm>
            <a:off x="2322783" y="2262260"/>
            <a:ext cx="256384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ṧḻïḍe"/>
          <p:cNvSpPr/>
          <p:nvPr/>
        </p:nvSpPr>
        <p:spPr>
          <a:xfrm>
            <a:off x="1250313" y="1726026"/>
            <a:ext cx="1072470" cy="1072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i$ľïdè"/>
          <p:cNvSpPr/>
          <p:nvPr/>
        </p:nvSpPr>
        <p:spPr bwMode="auto">
          <a:xfrm>
            <a:off x="1546259" y="2021747"/>
            <a:ext cx="480579" cy="481027"/>
          </a:xfrm>
          <a:custGeom>
            <a:avLst/>
            <a:gdLst>
              <a:gd name="connsiteX0" fmla="*/ 451337 w 606157"/>
              <a:gd name="connsiteY0" fmla="*/ 147905 h 606722"/>
              <a:gd name="connsiteX1" fmla="*/ 569477 w 606157"/>
              <a:gd name="connsiteY1" fmla="*/ 147905 h 606722"/>
              <a:gd name="connsiteX2" fmla="*/ 606157 w 606157"/>
              <a:gd name="connsiteY2" fmla="*/ 186562 h 606722"/>
              <a:gd name="connsiteX3" fmla="*/ 606157 w 606157"/>
              <a:gd name="connsiteY3" fmla="*/ 363939 h 606722"/>
              <a:gd name="connsiteX4" fmla="*/ 584434 w 606157"/>
              <a:gd name="connsiteY4" fmla="*/ 385711 h 606722"/>
              <a:gd name="connsiteX5" fmla="*/ 557904 w 606157"/>
              <a:gd name="connsiteY5" fmla="*/ 385711 h 606722"/>
              <a:gd name="connsiteX6" fmla="*/ 549980 w 606157"/>
              <a:gd name="connsiteY6" fmla="*/ 548781 h 606722"/>
              <a:gd name="connsiteX7" fmla="*/ 489085 w 606157"/>
              <a:gd name="connsiteY7" fmla="*/ 606722 h 606722"/>
              <a:gd name="connsiteX8" fmla="*/ 426854 w 606157"/>
              <a:gd name="connsiteY8" fmla="*/ 547537 h 606722"/>
              <a:gd name="connsiteX9" fmla="*/ 420711 w 606157"/>
              <a:gd name="connsiteY9" fmla="*/ 420814 h 606722"/>
              <a:gd name="connsiteX10" fmla="*/ 461219 w 606157"/>
              <a:gd name="connsiteY10" fmla="*/ 363228 h 606722"/>
              <a:gd name="connsiteX11" fmla="*/ 461219 w 606157"/>
              <a:gd name="connsiteY11" fmla="*/ 185762 h 606722"/>
              <a:gd name="connsiteX12" fmla="*/ 451337 w 606157"/>
              <a:gd name="connsiteY12" fmla="*/ 147905 h 606722"/>
              <a:gd name="connsiteX13" fmla="*/ 38457 w 606157"/>
              <a:gd name="connsiteY13" fmla="*/ 147552 h 606722"/>
              <a:gd name="connsiteX14" fmla="*/ 155074 w 606157"/>
              <a:gd name="connsiteY14" fmla="*/ 147552 h 606722"/>
              <a:gd name="connsiteX15" fmla="*/ 145014 w 606157"/>
              <a:gd name="connsiteY15" fmla="*/ 185766 h 606722"/>
              <a:gd name="connsiteX16" fmla="*/ 145014 w 606157"/>
              <a:gd name="connsiteY16" fmla="*/ 363239 h 606722"/>
              <a:gd name="connsiteX17" fmla="*/ 187210 w 606157"/>
              <a:gd name="connsiteY17" fmla="*/ 421360 h 606722"/>
              <a:gd name="connsiteX18" fmla="*/ 181068 w 606157"/>
              <a:gd name="connsiteY18" fmla="*/ 548444 h 606722"/>
              <a:gd name="connsiteX19" fmla="*/ 120178 w 606157"/>
              <a:gd name="connsiteY19" fmla="*/ 606298 h 606722"/>
              <a:gd name="connsiteX20" fmla="*/ 57952 w 606157"/>
              <a:gd name="connsiteY20" fmla="*/ 547200 h 606722"/>
              <a:gd name="connsiteX21" fmla="*/ 50029 w 606157"/>
              <a:gd name="connsiteY21" fmla="*/ 385279 h 606722"/>
              <a:gd name="connsiteX22" fmla="*/ 21810 w 606157"/>
              <a:gd name="connsiteY22" fmla="*/ 385279 h 606722"/>
              <a:gd name="connsiteX23" fmla="*/ 0 w 606157"/>
              <a:gd name="connsiteY23" fmla="*/ 363595 h 606722"/>
              <a:gd name="connsiteX24" fmla="*/ 0 w 606157"/>
              <a:gd name="connsiteY24" fmla="*/ 186122 h 606722"/>
              <a:gd name="connsiteX25" fmla="*/ 38457 w 606157"/>
              <a:gd name="connsiteY25" fmla="*/ 147552 h 606722"/>
              <a:gd name="connsiteX26" fmla="*/ 222975 w 606157"/>
              <a:gd name="connsiteY26" fmla="*/ 147058 h 606722"/>
              <a:gd name="connsiteX27" fmla="*/ 282512 w 606157"/>
              <a:gd name="connsiteY27" fmla="*/ 147058 h 606722"/>
              <a:gd name="connsiteX28" fmla="*/ 270498 w 606157"/>
              <a:gd name="connsiteY28" fmla="*/ 159057 h 606722"/>
              <a:gd name="connsiteX29" fmla="*/ 270498 w 606157"/>
              <a:gd name="connsiteY29" fmla="*/ 169278 h 606722"/>
              <a:gd name="connsiteX30" fmla="*/ 283224 w 606157"/>
              <a:gd name="connsiteY30" fmla="*/ 181988 h 606722"/>
              <a:gd name="connsiteX31" fmla="*/ 273345 w 606157"/>
              <a:gd name="connsiteY31" fmla="*/ 292199 h 606722"/>
              <a:gd name="connsiteX32" fmla="*/ 276193 w 606157"/>
              <a:gd name="connsiteY32" fmla="*/ 302953 h 606722"/>
              <a:gd name="connsiteX33" fmla="*/ 297196 w 606157"/>
              <a:gd name="connsiteY33" fmla="*/ 332550 h 606722"/>
              <a:gd name="connsiteX34" fmla="*/ 303070 w 606157"/>
              <a:gd name="connsiteY34" fmla="*/ 335572 h 606722"/>
              <a:gd name="connsiteX35" fmla="*/ 309032 w 606157"/>
              <a:gd name="connsiteY35" fmla="*/ 332550 h 606722"/>
              <a:gd name="connsiteX36" fmla="*/ 329946 w 606157"/>
              <a:gd name="connsiteY36" fmla="*/ 302953 h 606722"/>
              <a:gd name="connsiteX37" fmla="*/ 332883 w 606157"/>
              <a:gd name="connsiteY37" fmla="*/ 292199 h 606722"/>
              <a:gd name="connsiteX38" fmla="*/ 323004 w 606157"/>
              <a:gd name="connsiteY38" fmla="*/ 181988 h 606722"/>
              <a:gd name="connsiteX39" fmla="*/ 335641 w 606157"/>
              <a:gd name="connsiteY39" fmla="*/ 169278 h 606722"/>
              <a:gd name="connsiteX40" fmla="*/ 335641 w 606157"/>
              <a:gd name="connsiteY40" fmla="*/ 159057 h 606722"/>
              <a:gd name="connsiteX41" fmla="*/ 323627 w 606157"/>
              <a:gd name="connsiteY41" fmla="*/ 147058 h 606722"/>
              <a:gd name="connsiteX42" fmla="*/ 385033 w 606157"/>
              <a:gd name="connsiteY42" fmla="*/ 147058 h 606722"/>
              <a:gd name="connsiteX43" fmla="*/ 385033 w 606157"/>
              <a:gd name="connsiteY43" fmla="*/ 147147 h 606722"/>
              <a:gd name="connsiteX44" fmla="*/ 421699 w 606157"/>
              <a:gd name="connsiteY44" fmla="*/ 185721 h 606722"/>
              <a:gd name="connsiteX45" fmla="*/ 421699 w 606157"/>
              <a:gd name="connsiteY45" fmla="*/ 363214 h 606722"/>
              <a:gd name="connsiteX46" fmla="*/ 399895 w 606157"/>
              <a:gd name="connsiteY46" fmla="*/ 384901 h 606722"/>
              <a:gd name="connsiteX47" fmla="*/ 373375 w 606157"/>
              <a:gd name="connsiteY47" fmla="*/ 384901 h 606722"/>
              <a:gd name="connsiteX48" fmla="*/ 371506 w 606157"/>
              <a:gd name="connsiteY48" fmla="*/ 424363 h 606722"/>
              <a:gd name="connsiteX49" fmla="*/ 365455 w 606157"/>
              <a:gd name="connsiteY49" fmla="*/ 548084 h 606722"/>
              <a:gd name="connsiteX50" fmla="*/ 304582 w 606157"/>
              <a:gd name="connsiteY50" fmla="*/ 605945 h 606722"/>
              <a:gd name="connsiteX51" fmla="*/ 242464 w 606157"/>
              <a:gd name="connsiteY51" fmla="*/ 546840 h 606722"/>
              <a:gd name="connsiteX52" fmla="*/ 236502 w 606157"/>
              <a:gd name="connsiteY52" fmla="*/ 424363 h 606722"/>
              <a:gd name="connsiteX53" fmla="*/ 234544 w 606157"/>
              <a:gd name="connsiteY53" fmla="*/ 384901 h 606722"/>
              <a:gd name="connsiteX54" fmla="*/ 206244 w 606157"/>
              <a:gd name="connsiteY54" fmla="*/ 384901 h 606722"/>
              <a:gd name="connsiteX55" fmla="*/ 184529 w 606157"/>
              <a:gd name="connsiteY55" fmla="*/ 363214 h 606722"/>
              <a:gd name="connsiteX56" fmla="*/ 184529 w 606157"/>
              <a:gd name="connsiteY56" fmla="*/ 185721 h 606722"/>
              <a:gd name="connsiteX57" fmla="*/ 222975 w 606157"/>
              <a:gd name="connsiteY57" fmla="*/ 147058 h 606722"/>
              <a:gd name="connsiteX58" fmla="*/ 488454 w 606157"/>
              <a:gd name="connsiteY58" fmla="*/ 706 h 606722"/>
              <a:gd name="connsiteX59" fmla="*/ 550481 w 606157"/>
              <a:gd name="connsiteY59" fmla="*/ 62663 h 606722"/>
              <a:gd name="connsiteX60" fmla="*/ 488454 w 606157"/>
              <a:gd name="connsiteY60" fmla="*/ 124620 h 606722"/>
              <a:gd name="connsiteX61" fmla="*/ 426427 w 606157"/>
              <a:gd name="connsiteY61" fmla="*/ 62663 h 606722"/>
              <a:gd name="connsiteX62" fmla="*/ 488454 w 606157"/>
              <a:gd name="connsiteY62" fmla="*/ 706 h 606722"/>
              <a:gd name="connsiteX63" fmla="*/ 119538 w 606157"/>
              <a:gd name="connsiteY63" fmla="*/ 353 h 606722"/>
              <a:gd name="connsiteX64" fmla="*/ 181565 w 606157"/>
              <a:gd name="connsiteY64" fmla="*/ 62310 h 606722"/>
              <a:gd name="connsiteX65" fmla="*/ 119538 w 606157"/>
              <a:gd name="connsiteY65" fmla="*/ 124267 h 606722"/>
              <a:gd name="connsiteX66" fmla="*/ 57511 w 606157"/>
              <a:gd name="connsiteY66" fmla="*/ 62310 h 606722"/>
              <a:gd name="connsiteX67" fmla="*/ 119538 w 606157"/>
              <a:gd name="connsiteY67" fmla="*/ 353 h 606722"/>
              <a:gd name="connsiteX68" fmla="*/ 303961 w 606157"/>
              <a:gd name="connsiteY68" fmla="*/ 0 h 606722"/>
              <a:gd name="connsiteX69" fmla="*/ 366024 w 606157"/>
              <a:gd name="connsiteY69" fmla="*/ 61957 h 606722"/>
              <a:gd name="connsiteX70" fmla="*/ 303961 w 606157"/>
              <a:gd name="connsiteY70" fmla="*/ 123914 h 606722"/>
              <a:gd name="connsiteX71" fmla="*/ 241898 w 606157"/>
              <a:gd name="connsiteY71" fmla="*/ 61957 h 606722"/>
              <a:gd name="connsiteX72" fmla="*/ 303961 w 606157"/>
              <a:gd name="connsiteY72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06157" h="606722">
                <a:moveTo>
                  <a:pt x="451337" y="147905"/>
                </a:moveTo>
                <a:lnTo>
                  <a:pt x="569477" y="147905"/>
                </a:lnTo>
                <a:cubicBezTo>
                  <a:pt x="589954" y="148971"/>
                  <a:pt x="606157" y="165856"/>
                  <a:pt x="606157" y="186562"/>
                </a:cubicBezTo>
                <a:lnTo>
                  <a:pt x="606157" y="363939"/>
                </a:lnTo>
                <a:cubicBezTo>
                  <a:pt x="606157" y="375936"/>
                  <a:pt x="596453" y="385711"/>
                  <a:pt x="584434" y="385711"/>
                </a:cubicBezTo>
                <a:lnTo>
                  <a:pt x="557904" y="385711"/>
                </a:lnTo>
                <a:lnTo>
                  <a:pt x="549980" y="548781"/>
                </a:lnTo>
                <a:cubicBezTo>
                  <a:pt x="548378" y="581217"/>
                  <a:pt x="521580" y="606722"/>
                  <a:pt x="489085" y="606722"/>
                </a:cubicBezTo>
                <a:cubicBezTo>
                  <a:pt x="455877" y="606722"/>
                  <a:pt x="428456" y="580684"/>
                  <a:pt x="426854" y="547537"/>
                </a:cubicBezTo>
                <a:lnTo>
                  <a:pt x="420711" y="420814"/>
                </a:lnTo>
                <a:cubicBezTo>
                  <a:pt x="444482" y="412194"/>
                  <a:pt x="461219" y="389355"/>
                  <a:pt x="461219" y="363228"/>
                </a:cubicBezTo>
                <a:lnTo>
                  <a:pt x="461219" y="185762"/>
                </a:lnTo>
                <a:cubicBezTo>
                  <a:pt x="461219" y="172077"/>
                  <a:pt x="457658" y="159102"/>
                  <a:pt x="451337" y="147905"/>
                </a:cubicBezTo>
                <a:close/>
                <a:moveTo>
                  <a:pt x="38457" y="147552"/>
                </a:moveTo>
                <a:lnTo>
                  <a:pt x="155074" y="147552"/>
                </a:lnTo>
                <a:cubicBezTo>
                  <a:pt x="148664" y="158839"/>
                  <a:pt x="145014" y="171902"/>
                  <a:pt x="145014" y="185766"/>
                </a:cubicBezTo>
                <a:lnTo>
                  <a:pt x="145014" y="363239"/>
                </a:lnTo>
                <a:cubicBezTo>
                  <a:pt x="145014" y="389811"/>
                  <a:pt x="162284" y="413184"/>
                  <a:pt x="187210" y="421360"/>
                </a:cubicBezTo>
                <a:lnTo>
                  <a:pt x="181068" y="548444"/>
                </a:lnTo>
                <a:cubicBezTo>
                  <a:pt x="179465" y="580881"/>
                  <a:pt x="152670" y="606298"/>
                  <a:pt x="120178" y="606298"/>
                </a:cubicBezTo>
                <a:cubicBezTo>
                  <a:pt x="86973" y="606298"/>
                  <a:pt x="59555" y="580348"/>
                  <a:pt x="57952" y="547200"/>
                </a:cubicBezTo>
                <a:lnTo>
                  <a:pt x="50029" y="385279"/>
                </a:lnTo>
                <a:lnTo>
                  <a:pt x="21810" y="385279"/>
                </a:lnTo>
                <a:cubicBezTo>
                  <a:pt x="9792" y="385279"/>
                  <a:pt x="0" y="375592"/>
                  <a:pt x="0" y="363595"/>
                </a:cubicBezTo>
                <a:lnTo>
                  <a:pt x="0" y="186122"/>
                </a:lnTo>
                <a:cubicBezTo>
                  <a:pt x="0" y="164882"/>
                  <a:pt x="17181" y="147641"/>
                  <a:pt x="38457" y="147552"/>
                </a:cubicBezTo>
                <a:close/>
                <a:moveTo>
                  <a:pt x="222975" y="147058"/>
                </a:moveTo>
                <a:lnTo>
                  <a:pt x="282512" y="147058"/>
                </a:lnTo>
                <a:lnTo>
                  <a:pt x="270498" y="159057"/>
                </a:lnTo>
                <a:cubicBezTo>
                  <a:pt x="267739" y="161901"/>
                  <a:pt x="267739" y="166523"/>
                  <a:pt x="270498" y="169278"/>
                </a:cubicBezTo>
                <a:lnTo>
                  <a:pt x="283224" y="181988"/>
                </a:lnTo>
                <a:lnTo>
                  <a:pt x="273345" y="292199"/>
                </a:lnTo>
                <a:cubicBezTo>
                  <a:pt x="272989" y="296021"/>
                  <a:pt x="274057" y="299754"/>
                  <a:pt x="276193" y="302953"/>
                </a:cubicBezTo>
                <a:lnTo>
                  <a:pt x="297196" y="332550"/>
                </a:lnTo>
                <a:cubicBezTo>
                  <a:pt x="298531" y="334417"/>
                  <a:pt x="300756" y="335572"/>
                  <a:pt x="303070" y="335572"/>
                </a:cubicBezTo>
                <a:cubicBezTo>
                  <a:pt x="305472" y="335572"/>
                  <a:pt x="307608" y="334417"/>
                  <a:pt x="309032" y="332550"/>
                </a:cubicBezTo>
                <a:lnTo>
                  <a:pt x="329946" y="302953"/>
                </a:lnTo>
                <a:cubicBezTo>
                  <a:pt x="332171" y="299754"/>
                  <a:pt x="333239" y="296021"/>
                  <a:pt x="332883" y="292199"/>
                </a:cubicBezTo>
                <a:lnTo>
                  <a:pt x="323004" y="181988"/>
                </a:lnTo>
                <a:lnTo>
                  <a:pt x="335641" y="169278"/>
                </a:lnTo>
                <a:cubicBezTo>
                  <a:pt x="338489" y="166523"/>
                  <a:pt x="338489" y="161901"/>
                  <a:pt x="335641" y="159057"/>
                </a:cubicBezTo>
                <a:lnTo>
                  <a:pt x="323627" y="147058"/>
                </a:lnTo>
                <a:lnTo>
                  <a:pt x="385033" y="147058"/>
                </a:lnTo>
                <a:lnTo>
                  <a:pt x="385033" y="147147"/>
                </a:lnTo>
                <a:cubicBezTo>
                  <a:pt x="405413" y="148214"/>
                  <a:pt x="421699" y="165101"/>
                  <a:pt x="421699" y="185721"/>
                </a:cubicBezTo>
                <a:lnTo>
                  <a:pt x="421699" y="363214"/>
                </a:lnTo>
                <a:cubicBezTo>
                  <a:pt x="421699" y="375213"/>
                  <a:pt x="411910" y="384901"/>
                  <a:pt x="399895" y="384901"/>
                </a:cubicBezTo>
                <a:lnTo>
                  <a:pt x="373375" y="384901"/>
                </a:lnTo>
                <a:lnTo>
                  <a:pt x="371506" y="424363"/>
                </a:lnTo>
                <a:lnTo>
                  <a:pt x="365455" y="548084"/>
                </a:lnTo>
                <a:cubicBezTo>
                  <a:pt x="363853" y="580525"/>
                  <a:pt x="337154" y="605945"/>
                  <a:pt x="304582" y="605945"/>
                </a:cubicBezTo>
                <a:cubicBezTo>
                  <a:pt x="271388" y="605945"/>
                  <a:pt x="244066" y="579903"/>
                  <a:pt x="242464" y="546840"/>
                </a:cubicBezTo>
                <a:lnTo>
                  <a:pt x="236502" y="424363"/>
                </a:lnTo>
                <a:lnTo>
                  <a:pt x="234544" y="384901"/>
                </a:lnTo>
                <a:lnTo>
                  <a:pt x="206244" y="384901"/>
                </a:lnTo>
                <a:cubicBezTo>
                  <a:pt x="194229" y="384901"/>
                  <a:pt x="184529" y="375213"/>
                  <a:pt x="184529" y="363214"/>
                </a:cubicBezTo>
                <a:lnTo>
                  <a:pt x="184529" y="185721"/>
                </a:lnTo>
                <a:cubicBezTo>
                  <a:pt x="184529" y="164479"/>
                  <a:pt x="201705" y="147236"/>
                  <a:pt x="222975" y="147058"/>
                </a:cubicBezTo>
                <a:close/>
                <a:moveTo>
                  <a:pt x="488454" y="706"/>
                </a:moveTo>
                <a:cubicBezTo>
                  <a:pt x="522711" y="706"/>
                  <a:pt x="550481" y="28445"/>
                  <a:pt x="550481" y="62663"/>
                </a:cubicBezTo>
                <a:cubicBezTo>
                  <a:pt x="550481" y="96881"/>
                  <a:pt x="522711" y="124620"/>
                  <a:pt x="488454" y="124620"/>
                </a:cubicBezTo>
                <a:cubicBezTo>
                  <a:pt x="454197" y="124620"/>
                  <a:pt x="426427" y="96881"/>
                  <a:pt x="426427" y="62663"/>
                </a:cubicBezTo>
                <a:cubicBezTo>
                  <a:pt x="426427" y="28445"/>
                  <a:pt x="454197" y="706"/>
                  <a:pt x="488454" y="706"/>
                </a:cubicBezTo>
                <a:close/>
                <a:moveTo>
                  <a:pt x="119538" y="353"/>
                </a:moveTo>
                <a:cubicBezTo>
                  <a:pt x="153795" y="353"/>
                  <a:pt x="181565" y="28092"/>
                  <a:pt x="181565" y="62310"/>
                </a:cubicBezTo>
                <a:cubicBezTo>
                  <a:pt x="181565" y="96528"/>
                  <a:pt x="153795" y="124267"/>
                  <a:pt x="119538" y="124267"/>
                </a:cubicBezTo>
                <a:cubicBezTo>
                  <a:pt x="85281" y="124267"/>
                  <a:pt x="57511" y="96528"/>
                  <a:pt x="57511" y="62310"/>
                </a:cubicBezTo>
                <a:cubicBezTo>
                  <a:pt x="57511" y="28092"/>
                  <a:pt x="85281" y="353"/>
                  <a:pt x="119538" y="353"/>
                </a:cubicBezTo>
                <a:close/>
                <a:moveTo>
                  <a:pt x="303961" y="0"/>
                </a:moveTo>
                <a:cubicBezTo>
                  <a:pt x="338237" y="0"/>
                  <a:pt x="366024" y="27739"/>
                  <a:pt x="366024" y="61957"/>
                </a:cubicBezTo>
                <a:cubicBezTo>
                  <a:pt x="366024" y="96175"/>
                  <a:pt x="338237" y="123914"/>
                  <a:pt x="303961" y="123914"/>
                </a:cubicBezTo>
                <a:cubicBezTo>
                  <a:pt x="269685" y="123914"/>
                  <a:pt x="241898" y="96175"/>
                  <a:pt x="241898" y="61957"/>
                </a:cubicBezTo>
                <a:cubicBezTo>
                  <a:pt x="241898" y="27739"/>
                  <a:pt x="269685" y="0"/>
                  <a:pt x="30396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íś1íḍè"/>
          <p:cNvSpPr/>
          <p:nvPr/>
        </p:nvSpPr>
        <p:spPr>
          <a:xfrm>
            <a:off x="2386330" y="1835150"/>
            <a:ext cx="4484370" cy="427990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储备管理干部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（银行后台岗位）</a:t>
            </a:r>
          </a:p>
        </p:txBody>
      </p:sp>
      <p:sp>
        <p:nvSpPr>
          <p:cNvPr id="11" name="iṧḻiďe"/>
          <p:cNvSpPr/>
          <p:nvPr/>
        </p:nvSpPr>
        <p:spPr>
          <a:xfrm>
            <a:off x="1768981" y="3459741"/>
            <a:ext cx="38814" cy="5195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ïṧ1iḋê"/>
          <p:cNvSpPr/>
          <p:nvPr/>
        </p:nvSpPr>
        <p:spPr>
          <a:xfrm>
            <a:off x="1768981" y="4336238"/>
            <a:ext cx="38814" cy="5195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íşḻîďe"/>
          <p:cNvSpPr txBox="1"/>
          <p:nvPr/>
        </p:nvSpPr>
        <p:spPr>
          <a:xfrm>
            <a:off x="1900355" y="3354936"/>
            <a:ext cx="4057802" cy="6617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工作地点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：昆山市花桥镇绿地大道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518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号远洋数据中心</a:t>
            </a:r>
          </a:p>
        </p:txBody>
      </p:sp>
      <p:sp>
        <p:nvSpPr>
          <p:cNvPr id="14" name="íşḻîďe"/>
          <p:cNvSpPr txBox="1"/>
          <p:nvPr/>
        </p:nvSpPr>
        <p:spPr>
          <a:xfrm>
            <a:off x="1900355" y="4238361"/>
            <a:ext cx="4400702" cy="6617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工作时间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8:50-19:00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，月休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6-8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天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618" y="1869951"/>
            <a:ext cx="5017498" cy="2985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岗位说明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70" y="3578941"/>
            <a:ext cx="3690147" cy="3690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30761" y="1020239"/>
            <a:ext cx="6501322" cy="3240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【工作职责】</a:t>
            </a:r>
            <a:r>
              <a:rPr lang="zh-CN" altLang="zh-CN" sz="2000" kern="100" dirty="0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defTabSz="1022985">
              <a:lnSpc>
                <a:spcPct val="200000"/>
              </a:lnSpc>
              <a:spcBef>
                <a:spcPct val="0"/>
              </a:spcBef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、根据银行客户名单，使用官方热线，主动外呼给客户办理分期业务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1022985">
              <a:lnSpc>
                <a:spcPct val="200000"/>
              </a:lnSpc>
              <a:spcBef>
                <a:spcPct val="0"/>
              </a:spcBef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、解答客户关于分期业务的疑问；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1022985">
              <a:lnSpc>
                <a:spcPct val="200000"/>
              </a:lnSpc>
              <a:spcBef>
                <a:spcPct val="0"/>
              </a:spcBef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发现问题，总结问题；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1022985">
              <a:lnSpc>
                <a:spcPct val="200000"/>
              </a:lnSpc>
              <a:spcBef>
                <a:spcPct val="0"/>
              </a:spcBef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耐心解答客人的咨询，获得客人满意；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6655" y="1061122"/>
            <a:ext cx="2061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任职要求</a:t>
            </a:r>
            <a:r>
              <a:rPr lang="en-US" altLang="zh-CN" sz="20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】</a:t>
            </a:r>
            <a:endParaRPr lang="zh-CN" altLang="en-US" sz="2000" b="1" kern="100" dirty="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内容占位符 2"/>
          <p:cNvSpPr txBox="1"/>
          <p:nvPr/>
        </p:nvSpPr>
        <p:spPr>
          <a:xfrm>
            <a:off x="404223" y="1456879"/>
            <a:ext cx="4450581" cy="11167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Font typeface="Arial" panose="020B0604020202020204"/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、沟通技能：普通话标准，语言表达能力强；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内容占位符 2"/>
          <p:cNvSpPr txBox="1"/>
          <p:nvPr/>
        </p:nvSpPr>
        <p:spPr>
          <a:xfrm>
            <a:off x="356082" y="2545379"/>
            <a:ext cx="4450581" cy="5627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Font typeface="Arial" panose="020B0604020202020204"/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：具体基础操作技能；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内容占位符 2"/>
          <p:cNvSpPr txBox="1"/>
          <p:nvPr/>
        </p:nvSpPr>
        <p:spPr>
          <a:xfrm>
            <a:off x="346654" y="3185146"/>
            <a:ext cx="4450581" cy="11167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None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180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、其他：</a:t>
            </a:r>
            <a:r>
              <a:rPr lang="zh-CN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自信、乐观、上进、富有激情和团队精神，勇于挑战高薪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2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薪资说明</a:t>
            </a:r>
          </a:p>
        </p:txBody>
      </p:sp>
      <p:grpSp>
        <p:nvGrpSpPr>
          <p:cNvPr id="2" name="组合 1"/>
          <p:cNvGrpSpPr/>
          <p:nvPr/>
        </p:nvGrpSpPr>
        <p:grpSpPr>
          <a:xfrm rot="1280546">
            <a:off x="7704462" y="3220759"/>
            <a:ext cx="4321479" cy="3176519"/>
            <a:chOff x="805970" y="103268"/>
            <a:chExt cx="11332818" cy="6956232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21346667">
              <a:off x="2416300" y="103268"/>
              <a:ext cx="7518475" cy="6956232"/>
            </a:xfrm>
            <a:prstGeom prst="rect">
              <a:avLst/>
            </a:prstGeom>
          </p:spPr>
        </p:pic>
        <p:grpSp>
          <p:nvGrpSpPr>
            <p:cNvPr id="68" name="组合 67"/>
            <p:cNvGrpSpPr/>
            <p:nvPr/>
          </p:nvGrpSpPr>
          <p:grpSpPr>
            <a:xfrm>
              <a:off x="805970" y="708671"/>
              <a:ext cx="11332818" cy="4426644"/>
              <a:chOff x="805970" y="708671"/>
              <a:chExt cx="11332818" cy="4426644"/>
            </a:xfrm>
          </p:grpSpPr>
          <p:sp>
            <p:nvSpPr>
              <p:cNvPr id="69" name="文本框 68"/>
              <p:cNvSpPr txBox="1"/>
              <p:nvPr/>
            </p:nvSpPr>
            <p:spPr>
              <a:xfrm rot="21358030">
                <a:off x="4601524" y="708671"/>
                <a:ext cx="2482092" cy="741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造字工房悦黑演示版常规体" pitchFamily="50" charset="-122"/>
                    <a:ea typeface="造字工房悦黑演示版常规体" pitchFamily="50" charset="-122"/>
                  </a:rPr>
                  <a:t>就是你</a:t>
                </a: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 rot="21245308">
                <a:off x="4148393" y="1492158"/>
                <a:ext cx="3361101" cy="1517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5400" dirty="0">
                    <a:latin typeface="字体管家方萌" panose="02020600040101010101" pitchFamily="18" charset="-122"/>
                    <a:ea typeface="字体管家方萌" panose="02020600040101010101" pitchFamily="18" charset="-122"/>
                  </a:rPr>
                  <a:t>暴富</a:t>
                </a:r>
                <a:endParaRPr lang="zh-CN" altLang="en-US" sz="8800" dirty="0">
                  <a:latin typeface="字体管家方萌" panose="02020600040101010101" pitchFamily="18" charset="-122"/>
                  <a:ea typeface="字体管家方萌" panose="02020600040101010101" pitchFamily="18" charset="-122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 rot="21036158">
                <a:off x="9470580" y="1940205"/>
                <a:ext cx="2334681" cy="28247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2">
                        <a:lumMod val="25000"/>
                      </a:schemeClr>
                    </a:solidFill>
                    <a:effectLst>
                      <a:outerShdw dist="101600" dir="2700000" algn="tl" rotWithShape="0">
                        <a:schemeClr val="bg1"/>
                      </a:outerShdw>
                    </a:effectLst>
                    <a:latin typeface="字体管家方萌" panose="02020600040101010101" pitchFamily="18" charset="-122"/>
                    <a:ea typeface="字体管家方萌" panose="02020600040101010101" pitchFamily="18" charset="-122"/>
                  </a:rPr>
                  <a:t>快来加入我们</a:t>
                </a:r>
              </a:p>
            </p:txBody>
          </p:sp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>
              <a:xfrm rot="12540328">
                <a:off x="11073399" y="2703622"/>
                <a:ext cx="1065389" cy="807538"/>
              </a:xfrm>
              <a:custGeom>
                <a:avLst/>
                <a:gdLst>
                  <a:gd name="connsiteX0" fmla="*/ 1065016 w 1065389"/>
                  <a:gd name="connsiteY0" fmla="*/ 480094 h 807538"/>
                  <a:gd name="connsiteX1" fmla="*/ 16763 w 1065389"/>
                  <a:gd name="connsiteY1" fmla="*/ 807538 h 807538"/>
                  <a:gd name="connsiteX2" fmla="*/ 0 w 1065389"/>
                  <a:gd name="connsiteY2" fmla="*/ 795693 h 807538"/>
                  <a:gd name="connsiteX3" fmla="*/ 468917 w 1065389"/>
                  <a:gd name="connsiteY3" fmla="*/ 96556 h 807538"/>
                  <a:gd name="connsiteX4" fmla="*/ 687955 w 1065389"/>
                  <a:gd name="connsiteY4" fmla="*/ 0 h 807538"/>
                  <a:gd name="connsiteX5" fmla="*/ 790993 w 1065389"/>
                  <a:gd name="connsiteY5" fmla="*/ 85380 h 807538"/>
                  <a:gd name="connsiteX6" fmla="*/ 905429 w 1065389"/>
                  <a:gd name="connsiteY6" fmla="*/ 65710 h 807538"/>
                  <a:gd name="connsiteX7" fmla="*/ 949237 w 1065389"/>
                  <a:gd name="connsiteY7" fmla="*/ 234906 h 807538"/>
                  <a:gd name="connsiteX8" fmla="*/ 1065016 w 1065389"/>
                  <a:gd name="connsiteY8" fmla="*/ 480094 h 80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5389" h="807538">
                    <a:moveTo>
                      <a:pt x="1065016" y="480094"/>
                    </a:moveTo>
                    <a:cubicBezTo>
                      <a:pt x="1088335" y="530085"/>
                      <a:pt x="11734" y="796130"/>
                      <a:pt x="16763" y="807538"/>
                    </a:cubicBezTo>
                    <a:lnTo>
                      <a:pt x="0" y="795693"/>
                    </a:lnTo>
                    <a:lnTo>
                      <a:pt x="468917" y="96556"/>
                    </a:lnTo>
                    <a:lnTo>
                      <a:pt x="687955" y="0"/>
                    </a:lnTo>
                    <a:lnTo>
                      <a:pt x="790993" y="85380"/>
                    </a:lnTo>
                    <a:lnTo>
                      <a:pt x="905429" y="65710"/>
                    </a:lnTo>
                    <a:lnTo>
                      <a:pt x="949237" y="234906"/>
                    </a:lnTo>
                    <a:lnTo>
                      <a:pt x="1065016" y="480094"/>
                    </a:lnTo>
                    <a:close/>
                  </a:path>
                </a:pathLst>
              </a:custGeom>
            </p:spPr>
          </p:pic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>
              <a:xfrm rot="11372436">
                <a:off x="805970" y="4284642"/>
                <a:ext cx="1008023" cy="850673"/>
              </a:xfrm>
              <a:custGeom>
                <a:avLst/>
                <a:gdLst>
                  <a:gd name="connsiteX0" fmla="*/ 1008023 w 1008023"/>
                  <a:gd name="connsiteY0" fmla="*/ 669854 h 850673"/>
                  <a:gd name="connsiteX1" fmla="*/ 641470 w 1008023"/>
                  <a:gd name="connsiteY1" fmla="*/ 850673 h 850673"/>
                  <a:gd name="connsiteX2" fmla="*/ 144834 w 1008023"/>
                  <a:gd name="connsiteY2" fmla="*/ 788764 h 850673"/>
                  <a:gd name="connsiteX3" fmla="*/ 0 w 1008023"/>
                  <a:gd name="connsiteY3" fmla="*/ 460208 h 850673"/>
                  <a:gd name="connsiteX4" fmla="*/ 129409 w 1008023"/>
                  <a:gd name="connsiteY4" fmla="*/ 99241 h 850673"/>
                  <a:gd name="connsiteX5" fmla="*/ 878162 w 1008023"/>
                  <a:gd name="connsiteY5" fmla="*/ 0 h 85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8023" h="850673">
                    <a:moveTo>
                      <a:pt x="1008023" y="669854"/>
                    </a:moveTo>
                    <a:lnTo>
                      <a:pt x="641470" y="850673"/>
                    </a:lnTo>
                    <a:lnTo>
                      <a:pt x="144834" y="788764"/>
                    </a:lnTo>
                    <a:lnTo>
                      <a:pt x="0" y="460208"/>
                    </a:lnTo>
                    <a:lnTo>
                      <a:pt x="129409" y="99241"/>
                    </a:lnTo>
                    <a:lnTo>
                      <a:pt x="878162" y="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文本框 3"/>
          <p:cNvSpPr txBox="1"/>
          <p:nvPr/>
        </p:nvSpPr>
        <p:spPr>
          <a:xfrm>
            <a:off x="414323" y="961410"/>
            <a:ext cx="8122920" cy="512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/>
              <a:buNone/>
            </a:pPr>
            <a:r>
              <a:rPr lang="zh-CN" altLang="zh-CN" sz="19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19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待遇收入</a:t>
            </a:r>
            <a:r>
              <a:rPr lang="zh-CN" altLang="zh-CN" sz="1900" b="1" kern="100" dirty="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】</a:t>
            </a:r>
            <a:endParaRPr lang="en-US" altLang="zh-CN" sz="1900" b="1" kern="100" dirty="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260000"/>
              </a:lnSpc>
              <a:buFont typeface="Arial" panose="020B0604020202020204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项目平均薪资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5000-10000+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60000"/>
              </a:lnSpc>
              <a:spcBef>
                <a:spcPts val="0"/>
              </a:spcBef>
              <a:buFont typeface="Arial" panose="020B0604020202020204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薪资构成：基本工资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餐补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全勤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房补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绩效工资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职级津贴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60000"/>
              </a:lnSpc>
              <a:spcBef>
                <a:spcPts val="0"/>
              </a:spcBef>
              <a:buFont typeface="Arial" panose="020B0604020202020204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培训期：带薪培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训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7-10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个工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作日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60000"/>
              </a:lnSpc>
              <a:spcBef>
                <a:spcPts val="0"/>
              </a:spcBef>
              <a:buFont typeface="Arial" panose="020B0604020202020204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薪资架构：基本工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2100+ 200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餐补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+200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全勤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+300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房补</a:t>
            </a:r>
            <a:r>
              <a:rPr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700</a:t>
            </a:r>
            <a:r>
              <a:rPr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前2个月绩效保护，综合前2个月保底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底薪</a:t>
            </a:r>
            <a:r>
              <a:rPr 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</a:t>
            </a:r>
            <a:r>
              <a:rPr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5K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-1W+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60000"/>
              </a:lnSpc>
              <a:buFont typeface="Arial" panose="020B0604020202020204"/>
              <a:buNone/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住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宿：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公司免费提供住宿，住宿环境优越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412565" y="1427363"/>
            <a:ext cx="2490132" cy="63768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54367" y="1491908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PART</a:t>
            </a: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 </a:t>
            </a:r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01</a:t>
            </a:r>
            <a:endParaRPr kumimoji="1" lang="zh-CN" altLang="en-US" sz="2400" dirty="0">
              <a:solidFill>
                <a:srgbClr val="1D0042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12565" y="2288631"/>
            <a:ext cx="4922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kumimoji="1" lang="zh-CN" altLang="en-US" sz="7200" dirty="0">
                <a:solidFill>
                  <a:srgbClr val="1D0042"/>
                </a:solidFill>
                <a:latin typeface="+mj-ea"/>
                <a:ea typeface="+mj-ea"/>
              </a:rPr>
              <a:t>企业介绍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309" y="1157540"/>
            <a:ext cx="5520577" cy="5520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应聘流程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21871" y="3526928"/>
            <a:ext cx="2716786" cy="384293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-113238" y="491613"/>
            <a:ext cx="10840232" cy="5316705"/>
            <a:chOff x="-113238" y="491613"/>
            <a:chExt cx="10840232" cy="5316705"/>
          </a:xfrm>
        </p:grpSpPr>
        <p:sp>
          <p:nvSpPr>
            <p:cNvPr id="4" name="矩形 3"/>
            <p:cNvSpPr/>
            <p:nvPr/>
          </p:nvSpPr>
          <p:spPr>
            <a:xfrm>
              <a:off x="6285716" y="3188442"/>
              <a:ext cx="4027594" cy="7200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306943" y="4234095"/>
              <a:ext cx="3029451" cy="6243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275635" y="5183991"/>
              <a:ext cx="3081984" cy="6243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7"/>
            <p:cNvSpPr/>
            <p:nvPr/>
          </p:nvSpPr>
          <p:spPr>
            <a:xfrm>
              <a:off x="6265334" y="3908525"/>
              <a:ext cx="1050403" cy="331234"/>
            </a:xfrm>
            <a:custGeom>
              <a:avLst/>
              <a:gdLst>
                <a:gd name="connsiteX0" fmla="*/ 0 w 624894"/>
                <a:gd name="connsiteY0" fmla="*/ 0 h 273676"/>
                <a:gd name="connsiteX1" fmla="*/ 624894 w 624894"/>
                <a:gd name="connsiteY1" fmla="*/ 0 h 273676"/>
                <a:gd name="connsiteX2" fmla="*/ 624894 w 624894"/>
                <a:gd name="connsiteY2" fmla="*/ 273676 h 273676"/>
                <a:gd name="connsiteX3" fmla="*/ 0 w 624894"/>
                <a:gd name="connsiteY3" fmla="*/ 273676 h 273676"/>
                <a:gd name="connsiteX4" fmla="*/ 0 w 624894"/>
                <a:gd name="connsiteY4" fmla="*/ 0 h 273676"/>
                <a:gd name="connsiteX0-1" fmla="*/ 0 w 772531"/>
                <a:gd name="connsiteY0-2" fmla="*/ 0 h 278438"/>
                <a:gd name="connsiteX1-3" fmla="*/ 624894 w 772531"/>
                <a:gd name="connsiteY1-4" fmla="*/ 0 h 278438"/>
                <a:gd name="connsiteX2-5" fmla="*/ 772531 w 772531"/>
                <a:gd name="connsiteY2-6" fmla="*/ 278438 h 278438"/>
                <a:gd name="connsiteX3-7" fmla="*/ 0 w 772531"/>
                <a:gd name="connsiteY3-8" fmla="*/ 273676 h 278438"/>
                <a:gd name="connsiteX4-9" fmla="*/ 0 w 772531"/>
                <a:gd name="connsiteY4-10" fmla="*/ 0 h 278438"/>
                <a:gd name="connsiteX0-11" fmla="*/ 0 w 772531"/>
                <a:gd name="connsiteY0-12" fmla="*/ 0 h 278438"/>
                <a:gd name="connsiteX1-13" fmla="*/ 624894 w 772531"/>
                <a:gd name="connsiteY1-14" fmla="*/ 0 h 278438"/>
                <a:gd name="connsiteX2-15" fmla="*/ 772531 w 772531"/>
                <a:gd name="connsiteY2-16" fmla="*/ 278438 h 278438"/>
                <a:gd name="connsiteX3-17" fmla="*/ 142875 w 772531"/>
                <a:gd name="connsiteY3-18" fmla="*/ 273676 h 278438"/>
                <a:gd name="connsiteX4-19" fmla="*/ 0 w 772531"/>
                <a:gd name="connsiteY4-20" fmla="*/ 0 h 2784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72531" h="278438">
                  <a:moveTo>
                    <a:pt x="0" y="0"/>
                  </a:moveTo>
                  <a:lnTo>
                    <a:pt x="624894" y="0"/>
                  </a:lnTo>
                  <a:lnTo>
                    <a:pt x="772531" y="278438"/>
                  </a:lnTo>
                  <a:lnTo>
                    <a:pt x="142875" y="273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"/>
            <p:cNvSpPr/>
            <p:nvPr/>
          </p:nvSpPr>
          <p:spPr>
            <a:xfrm>
              <a:off x="4307216" y="4855589"/>
              <a:ext cx="1050403" cy="331234"/>
            </a:xfrm>
            <a:custGeom>
              <a:avLst/>
              <a:gdLst>
                <a:gd name="connsiteX0" fmla="*/ 0 w 624894"/>
                <a:gd name="connsiteY0" fmla="*/ 0 h 273676"/>
                <a:gd name="connsiteX1" fmla="*/ 624894 w 624894"/>
                <a:gd name="connsiteY1" fmla="*/ 0 h 273676"/>
                <a:gd name="connsiteX2" fmla="*/ 624894 w 624894"/>
                <a:gd name="connsiteY2" fmla="*/ 273676 h 273676"/>
                <a:gd name="connsiteX3" fmla="*/ 0 w 624894"/>
                <a:gd name="connsiteY3" fmla="*/ 273676 h 273676"/>
                <a:gd name="connsiteX4" fmla="*/ 0 w 624894"/>
                <a:gd name="connsiteY4" fmla="*/ 0 h 273676"/>
                <a:gd name="connsiteX0-1" fmla="*/ 0 w 772531"/>
                <a:gd name="connsiteY0-2" fmla="*/ 0 h 278438"/>
                <a:gd name="connsiteX1-3" fmla="*/ 624894 w 772531"/>
                <a:gd name="connsiteY1-4" fmla="*/ 0 h 278438"/>
                <a:gd name="connsiteX2-5" fmla="*/ 772531 w 772531"/>
                <a:gd name="connsiteY2-6" fmla="*/ 278438 h 278438"/>
                <a:gd name="connsiteX3-7" fmla="*/ 0 w 772531"/>
                <a:gd name="connsiteY3-8" fmla="*/ 273676 h 278438"/>
                <a:gd name="connsiteX4-9" fmla="*/ 0 w 772531"/>
                <a:gd name="connsiteY4-10" fmla="*/ 0 h 278438"/>
                <a:gd name="connsiteX0-11" fmla="*/ 0 w 772531"/>
                <a:gd name="connsiteY0-12" fmla="*/ 0 h 278438"/>
                <a:gd name="connsiteX1-13" fmla="*/ 624894 w 772531"/>
                <a:gd name="connsiteY1-14" fmla="*/ 0 h 278438"/>
                <a:gd name="connsiteX2-15" fmla="*/ 772531 w 772531"/>
                <a:gd name="connsiteY2-16" fmla="*/ 278438 h 278438"/>
                <a:gd name="connsiteX3-17" fmla="*/ 142875 w 772531"/>
                <a:gd name="connsiteY3-18" fmla="*/ 273676 h 278438"/>
                <a:gd name="connsiteX4-19" fmla="*/ 0 w 772531"/>
                <a:gd name="connsiteY4-20" fmla="*/ 0 h 2784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72531" h="278438">
                  <a:moveTo>
                    <a:pt x="0" y="0"/>
                  </a:moveTo>
                  <a:lnTo>
                    <a:pt x="624894" y="0"/>
                  </a:lnTo>
                  <a:lnTo>
                    <a:pt x="772531" y="278438"/>
                  </a:lnTo>
                  <a:lnTo>
                    <a:pt x="142875" y="273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411788" y="3276354"/>
              <a:ext cx="809063" cy="54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+mj-lt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423525" y="4296841"/>
              <a:ext cx="809063" cy="54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+mj-lt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275635" y="5250308"/>
              <a:ext cx="809063" cy="54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+mj-lt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07893" y="3617783"/>
              <a:ext cx="1760894" cy="1402008"/>
              <a:chOff x="1506187" y="3018971"/>
              <a:chExt cx="1295070" cy="1178538"/>
            </a:xfrm>
          </p:grpSpPr>
          <p:cxnSp>
            <p:nvCxnSpPr>
              <p:cNvPr id="19" name="直接连接符 22"/>
              <p:cNvCxnSpPr/>
              <p:nvPr/>
            </p:nvCxnSpPr>
            <p:spPr>
              <a:xfrm flipH="1" flipV="1">
                <a:off x="2193918" y="3018971"/>
                <a:ext cx="607339" cy="1178538"/>
              </a:xfrm>
              <a:prstGeom prst="line">
                <a:avLst/>
              </a:prstGeom>
              <a:ln>
                <a:solidFill>
                  <a:srgbClr val="68822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23"/>
              <p:cNvCxnSpPr/>
              <p:nvPr/>
            </p:nvCxnSpPr>
            <p:spPr>
              <a:xfrm>
                <a:off x="1506187" y="3018971"/>
                <a:ext cx="684887" cy="0"/>
              </a:xfrm>
              <a:prstGeom prst="line">
                <a:avLst/>
              </a:prstGeom>
              <a:ln>
                <a:solidFill>
                  <a:srgbClr val="68822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3470137" y="2775192"/>
              <a:ext cx="1760894" cy="1402008"/>
              <a:chOff x="1506187" y="3176009"/>
              <a:chExt cx="1295070" cy="1178538"/>
            </a:xfrm>
          </p:grpSpPr>
          <p:cxnSp>
            <p:nvCxnSpPr>
              <p:cNvPr id="22" name="直接连接符 25"/>
              <p:cNvCxnSpPr/>
              <p:nvPr/>
            </p:nvCxnSpPr>
            <p:spPr>
              <a:xfrm flipH="1" flipV="1">
                <a:off x="2193918" y="3176009"/>
                <a:ext cx="607339" cy="1178538"/>
              </a:xfrm>
              <a:prstGeom prst="line">
                <a:avLst/>
              </a:prstGeom>
              <a:ln>
                <a:solidFill>
                  <a:srgbClr val="68822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6"/>
              <p:cNvCxnSpPr/>
              <p:nvPr/>
            </p:nvCxnSpPr>
            <p:spPr>
              <a:xfrm>
                <a:off x="1506187" y="3176009"/>
                <a:ext cx="684887" cy="0"/>
              </a:xfrm>
              <a:prstGeom prst="line">
                <a:avLst/>
              </a:prstGeom>
              <a:ln>
                <a:solidFill>
                  <a:srgbClr val="68822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文本框 30"/>
            <p:cNvSpPr txBox="1"/>
            <p:nvPr/>
          </p:nvSpPr>
          <p:spPr>
            <a:xfrm>
              <a:off x="1735247" y="2249293"/>
              <a:ext cx="268795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2.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认真准备，接受面试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-113238" y="3188317"/>
              <a:ext cx="245242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1.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投递简历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306754" y="3328803"/>
              <a:ext cx="2176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录          用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945319" y="5309325"/>
              <a:ext cx="217471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提  交  简  历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945574" y="4341462"/>
              <a:ext cx="217571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  <a:latin typeface="+mn-ea"/>
                </a:rPr>
                <a:t>面        试</a:t>
              </a: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643315" y="491613"/>
              <a:ext cx="4083679" cy="285025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2975" y="2015705"/>
              <a:ext cx="2034716" cy="60203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190722">
              <a:off x="7639447" y="2048724"/>
              <a:ext cx="2315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财 富 自 由</a:t>
              </a:r>
            </a:p>
          </p:txBody>
        </p:sp>
        <p:cxnSp>
          <p:nvCxnSpPr>
            <p:cNvPr id="49" name="直接连接符 25"/>
            <p:cNvCxnSpPr/>
            <p:nvPr/>
          </p:nvCxnSpPr>
          <p:spPr>
            <a:xfrm flipH="1" flipV="1">
              <a:off x="5889640" y="1786434"/>
              <a:ext cx="825793" cy="1402008"/>
            </a:xfrm>
            <a:prstGeom prst="line">
              <a:avLst/>
            </a:prstGeom>
            <a:ln>
              <a:solidFill>
                <a:srgbClr val="68822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26"/>
            <p:cNvCxnSpPr/>
            <p:nvPr/>
          </p:nvCxnSpPr>
          <p:spPr>
            <a:xfrm>
              <a:off x="4958406" y="1786434"/>
              <a:ext cx="931234" cy="0"/>
            </a:xfrm>
            <a:prstGeom prst="line">
              <a:avLst/>
            </a:prstGeom>
            <a:ln>
              <a:solidFill>
                <a:srgbClr val="68822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2327702" y="1314573"/>
              <a:ext cx="356171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3.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获得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offer,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准备踏上成功之路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校招现场</a:t>
            </a:r>
          </a:p>
        </p:txBody>
      </p:sp>
      <p:pic>
        <p:nvPicPr>
          <p:cNvPr id="68" name="图片占位符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r="37012"/>
          <a:stretch>
            <a:fillRect/>
          </a:stretch>
        </p:blipFill>
        <p:spPr>
          <a:xfrm>
            <a:off x="8008723" y="1737384"/>
            <a:ext cx="2429244" cy="4318656"/>
          </a:xfrm>
          <a:prstGeom prst="rect">
            <a:avLst/>
          </a:prstGeom>
          <a:noFill/>
          <a:scene3d>
            <a:camera prst="perspectiveFront" fov="7200000">
              <a:rot lat="0" lon="1800000" rev="0"/>
            </a:camera>
            <a:lightRig rig="contrasting" dir="t"/>
          </a:scene3d>
        </p:spPr>
      </p:pic>
      <p:pic>
        <p:nvPicPr>
          <p:cNvPr id="69" name="图片占位符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 r="36875"/>
          <a:stretch>
            <a:fillRect/>
          </a:stretch>
        </p:blipFill>
        <p:spPr>
          <a:xfrm>
            <a:off x="1103934" y="1767922"/>
            <a:ext cx="2429244" cy="4318656"/>
          </a:xfrm>
          <a:prstGeom prst="rect">
            <a:avLst/>
          </a:prstGeom>
          <a:noFill/>
          <a:scene3d>
            <a:camera prst="perspectiveFront" fov="7200000">
              <a:rot lat="0" lon="19800000" rev="0"/>
            </a:camera>
            <a:lightRig rig="contrasting" dir="t"/>
          </a:scene3d>
        </p:spPr>
      </p:pic>
      <p:pic>
        <p:nvPicPr>
          <p:cNvPr id="70" name="图片占位符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>
            <a:fillRect/>
          </a:stretch>
        </p:blipFill>
        <p:spPr>
          <a:xfrm>
            <a:off x="6733941" y="1909759"/>
            <a:ext cx="2429244" cy="4318656"/>
          </a:xfrm>
          <a:prstGeom prst="rect">
            <a:avLst/>
          </a:prstGeom>
          <a:noFill/>
          <a:scene3d>
            <a:camera prst="perspectiveFront" fov="5700000">
              <a:rot lat="0" lon="2400000" rev="0"/>
            </a:camera>
            <a:lightRig rig="contrasting" dir="t"/>
          </a:scene3d>
        </p:spPr>
      </p:pic>
      <p:pic>
        <p:nvPicPr>
          <p:cNvPr id="71" name="图片占位符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r="28892"/>
          <a:stretch>
            <a:fillRect/>
          </a:stretch>
        </p:blipFill>
        <p:spPr>
          <a:xfrm>
            <a:off x="2919983" y="1855616"/>
            <a:ext cx="2429244" cy="4318656"/>
          </a:xfrm>
          <a:prstGeom prst="rect">
            <a:avLst/>
          </a:prstGeom>
          <a:noFill/>
          <a:scene3d>
            <a:camera prst="perspectiveFront" fov="5700000">
              <a:rot lat="0" lon="19200000" rev="0"/>
            </a:camera>
            <a:lightRig rig="contrasting" dir="t"/>
          </a:scene3d>
        </p:spPr>
      </p:pic>
      <p:pic>
        <p:nvPicPr>
          <p:cNvPr id="72" name="图片占位符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28906"/>
          <a:stretch>
            <a:fillRect/>
          </a:stretch>
        </p:blipFill>
        <p:spPr>
          <a:xfrm>
            <a:off x="4857042" y="1997453"/>
            <a:ext cx="2429244" cy="4318656"/>
          </a:xfrm>
          <a:prstGeom prst="rect">
            <a:avLst/>
          </a:prstGeom>
          <a:noFill/>
          <a:scene3d>
            <a:camera prst="orthographicFront"/>
            <a:lightRig rig="contrasting" dir="t"/>
          </a:scene3d>
        </p:spPr>
      </p:pic>
      <p:sp>
        <p:nvSpPr>
          <p:cNvPr id="76" name="文本框 75"/>
          <p:cNvSpPr txBox="1"/>
          <p:nvPr/>
        </p:nvSpPr>
        <p:spPr>
          <a:xfrm>
            <a:off x="4564904" y="681630"/>
            <a:ext cx="339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各路英雄  齐聚一堂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6" y="217212"/>
            <a:ext cx="11819508" cy="6710362"/>
          </a:xfrm>
          <a:prstGeom prst="rect">
            <a:avLst/>
          </a:prstGeom>
        </p:spPr>
      </p:pic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4425950" y="1111918"/>
            <a:ext cx="3746500" cy="3746500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/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609600"/>
            <a:ext cx="2921000" cy="5188618"/>
          </a:xfrm>
          <a:prstGeom prst="rect">
            <a:avLst/>
          </a:prstGeom>
        </p:spPr>
      </p:pic>
      <p:pic>
        <p:nvPicPr>
          <p:cNvPr id="34" name="图片 33"/>
          <p:cNvPicPr/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609600"/>
            <a:ext cx="2921000" cy="518861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609600"/>
            <a:ext cx="2921000" cy="5188618"/>
          </a:xfrm>
          <a:prstGeom prst="rect">
            <a:avLst/>
          </a:prstGeom>
        </p:spPr>
      </p:pic>
      <p:pic>
        <p:nvPicPr>
          <p:cNvPr id="36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609600"/>
            <a:ext cx="2921000" cy="5188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vortex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0403 -0.00023 " pathEditMode="relative" rAng="0" ptsTypes="AA">
                                      <p:cBhvr>
                                        <p:cTn id="1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300"/>
                                    </p:animMotion>
                                    <p:anim from="visible" to="visible" calcmode="discrete" valueType="num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6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6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6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18" dur="133" fill="hold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from="visible" to="visible" calcmode="discrete" valueType="num">
                                      <p:cBhvr>
                                        <p:cTn id="25" dur="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hidden" to="hidden" calcmode="discrete" valueType="num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">
                                          <p:val>
                                            <p:strVal val="#ppt_h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h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h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5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">
                                          <p:val>
                                            <p:strVal val="#ppt_w*1.2"/>
                                          </p:val>
                                        </p:tav>
                                        <p:tav tm="30000">
                                          <p:val>
                                            <p:strVal val="#ppt_w*0.9"/>
                                          </p:val>
                                        </p:tav>
                                        <p:tav tm="65000">
                                          <p:val>
                                            <p:strVal val="#ppt_w*1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2"/>
          <p:cNvSpPr/>
          <p:nvPr/>
        </p:nvSpPr>
        <p:spPr bwMode="auto">
          <a:xfrm>
            <a:off x="946943" y="600075"/>
            <a:ext cx="10298113" cy="6257925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solidFill>
            <a:srgbClr val="FDC1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 sz="13800" b="1" dirty="0">
              <a:latin typeface="Xingkai SC" panose="02010600040101010101" pitchFamily="2" charset="-122"/>
              <a:ea typeface="Xingkai SC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6409" y="4384023"/>
            <a:ext cx="5253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Xingkai SC Light" panose="02010600040101010101" pitchFamily="2" charset="-122"/>
                <a:ea typeface="Xingkai SC Light" panose="02010600040101010101" pitchFamily="2" charset="-122"/>
              </a:rPr>
              <a:t>是千里马的你在哪？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204604" y="2187642"/>
            <a:ext cx="7516482" cy="2200544"/>
            <a:chOff x="1361344" y="3431518"/>
            <a:chExt cx="7516482" cy="2200544"/>
          </a:xfrm>
        </p:grpSpPr>
        <p:sp>
          <p:nvSpPr>
            <p:cNvPr id="11" name="文本框 10"/>
            <p:cNvSpPr txBox="1"/>
            <p:nvPr/>
          </p:nvSpPr>
          <p:spPr>
            <a:xfrm>
              <a:off x="1361345" y="3431518"/>
              <a:ext cx="751648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 b="1" spc="-46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aTanshuti (Non-Commercial Use)" panose="02010600010101010101" pitchFamily="2" charset="-122"/>
                  <a:ea typeface="AaTanshuti (Non-Commercial Use)" panose="02010600010101010101" pitchFamily="2" charset="-122"/>
                </a:rPr>
                <a:t>伯乐在这里</a:t>
              </a:r>
              <a:endParaRPr kumimoji="1" lang="zh-CN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aTanshuti (Non-Commercial Use)" panose="02010600010101010101" pitchFamily="2" charset="-122"/>
                <a:ea typeface="AaTanshuti (Non-Commercial Use)" panose="0201060001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61344" y="3493015"/>
              <a:ext cx="7516481" cy="2139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500" b="1" spc="-460" dirty="0">
                  <a:ln w="0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aTanshuti (Non-Commercial Use)" panose="02010600010101010101" pitchFamily="2" charset="-122"/>
                  <a:ea typeface="AaTanshuti (Non-Commercial Use)" panose="02010600010101010101" pitchFamily="2" charset="-122"/>
                </a:rPr>
                <a:t>伯乐在这里</a:t>
              </a:r>
              <a:endParaRPr lang="en-US" altLang="zh-CN" sz="11500" b="1" spc="-46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aTanshuti (Non-Commercial Use)" panose="02010600010101010101" pitchFamily="2" charset="-122"/>
                <a:ea typeface="AaTanshuti (Non-Commercial Use)" panose="02010600010101010101" pitchFamily="2" charset="-122"/>
              </a:endParaRPr>
            </a:p>
            <a:p>
              <a:pPr algn="ctr"/>
              <a:endParaRPr kumimoji="1" lang="zh-CN" altLang="en-US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aTanshuti (Non-Commercial Use)" panose="02010600010101010101" pitchFamily="2" charset="-122"/>
                <a:ea typeface="AaTanshuti (Non-Commercial Use)" panose="02010600010101010101" pitchFamily="2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31679" y="503237"/>
            <a:ext cx="6806734" cy="645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med" Requires="p14" advClick="0" advTm="0">
        <p15:prstTrans prst="prestige"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36874" y="1462553"/>
            <a:ext cx="634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0" dirty="0">
                <a:solidFill>
                  <a:srgbClr val="1D0042"/>
                </a:solidFill>
                <a:latin typeface="+mj-ea"/>
                <a:ea typeface="+mj-ea"/>
              </a:rPr>
              <a:t>加入大骐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36" y="3326170"/>
            <a:ext cx="7397236" cy="3531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5931" y="1462552"/>
            <a:ext cx="634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0" dirty="0">
                <a:solidFill>
                  <a:srgbClr val="1D0042"/>
                </a:solidFill>
                <a:latin typeface="+mj-ea"/>
                <a:ea typeface="+mj-ea"/>
              </a:rPr>
              <a:t>明日可期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企业介绍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4" y="4532671"/>
            <a:ext cx="1334346" cy="1982429"/>
          </a:xfrm>
          <a:prstGeom prst="rect">
            <a:avLst/>
          </a:prstGeom>
        </p:spPr>
      </p:pic>
      <p:sp>
        <p:nvSpPr>
          <p:cNvPr id="15" name="TextBox 17"/>
          <p:cNvSpPr txBox="1"/>
          <p:nvPr/>
        </p:nvSpPr>
        <p:spPr>
          <a:xfrm>
            <a:off x="4399936" y="959086"/>
            <a:ext cx="5752068" cy="566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苏州大骐科技有限公司</a:t>
            </a:r>
          </a:p>
        </p:txBody>
      </p:sp>
      <p:cxnSp>
        <p:nvCxnSpPr>
          <p:cNvPr id="16" name="直接连接符 69"/>
          <p:cNvCxnSpPr/>
          <p:nvPr/>
        </p:nvCxnSpPr>
        <p:spPr>
          <a:xfrm>
            <a:off x="4300423" y="1678104"/>
            <a:ext cx="534656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/>
          <p:nvPr/>
        </p:nvSpPr>
        <p:spPr>
          <a:xfrm>
            <a:off x="1802480" y="1830237"/>
            <a:ext cx="6077116" cy="5144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我们是做什么的？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集银行金融、互联网金融、教育、软件开发于一体的多元化集团公司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我们总部在哪里？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江苏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省苏州市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昆山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市花桥镇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我们到底多有钱？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注册资本</a:t>
            </a:r>
            <a:r>
              <a:rPr lang="zh-CN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8000万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现有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10+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交付基地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在职员工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1200+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18" y="3101603"/>
            <a:ext cx="5983667" cy="3362632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accent1">
                <a:lumMod val="20000"/>
                <a:lumOff val="80000"/>
              </a:schemeClr>
            </a:bgClr>
          </a:patt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公司布局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89566" y="792270"/>
            <a:ext cx="8804095" cy="5393279"/>
            <a:chOff x="544860" y="756286"/>
            <a:chExt cx="6671716" cy="4377822"/>
          </a:xfrm>
        </p:grpSpPr>
        <p:grpSp>
          <p:nvGrpSpPr>
            <p:cNvPr id="76" name="组合 75"/>
            <p:cNvGrpSpPr/>
            <p:nvPr/>
          </p:nvGrpSpPr>
          <p:grpSpPr>
            <a:xfrm>
              <a:off x="544860" y="948348"/>
              <a:ext cx="4891236" cy="3783642"/>
              <a:chOff x="179512" y="1273101"/>
              <a:chExt cx="5107260" cy="3458890"/>
            </a:xfrm>
          </p:grpSpPr>
          <p:sp>
            <p:nvSpPr>
              <p:cNvPr id="77" name="Freeform 5"/>
              <p:cNvSpPr/>
              <p:nvPr/>
            </p:nvSpPr>
            <p:spPr bwMode="invGray">
              <a:xfrm>
                <a:off x="3156428" y="4532354"/>
                <a:ext cx="280866" cy="199637"/>
              </a:xfrm>
              <a:custGeom>
                <a:avLst/>
                <a:gdLst>
                  <a:gd name="T0" fmla="*/ 48 w 177"/>
                  <a:gd name="T1" fmla="*/ 16 h 161"/>
                  <a:gd name="T2" fmla="*/ 64 w 177"/>
                  <a:gd name="T3" fmla="*/ 16 h 161"/>
                  <a:gd name="T4" fmla="*/ 80 w 177"/>
                  <a:gd name="T5" fmla="*/ 8 h 161"/>
                  <a:gd name="T6" fmla="*/ 96 w 177"/>
                  <a:gd name="T7" fmla="*/ 16 h 161"/>
                  <a:gd name="T8" fmla="*/ 120 w 177"/>
                  <a:gd name="T9" fmla="*/ 0 h 161"/>
                  <a:gd name="T10" fmla="*/ 152 w 177"/>
                  <a:gd name="T11" fmla="*/ 8 h 161"/>
                  <a:gd name="T12" fmla="*/ 168 w 177"/>
                  <a:gd name="T13" fmla="*/ 0 h 161"/>
                  <a:gd name="T14" fmla="*/ 176 w 177"/>
                  <a:gd name="T15" fmla="*/ 32 h 161"/>
                  <a:gd name="T16" fmla="*/ 152 w 177"/>
                  <a:gd name="T17" fmla="*/ 48 h 161"/>
                  <a:gd name="T18" fmla="*/ 144 w 177"/>
                  <a:gd name="T19" fmla="*/ 104 h 161"/>
                  <a:gd name="T20" fmla="*/ 128 w 177"/>
                  <a:gd name="T21" fmla="*/ 120 h 161"/>
                  <a:gd name="T22" fmla="*/ 128 w 177"/>
                  <a:gd name="T23" fmla="*/ 144 h 161"/>
                  <a:gd name="T24" fmla="*/ 104 w 177"/>
                  <a:gd name="T25" fmla="*/ 136 h 161"/>
                  <a:gd name="T26" fmla="*/ 96 w 177"/>
                  <a:gd name="T27" fmla="*/ 144 h 161"/>
                  <a:gd name="T28" fmla="*/ 96 w 177"/>
                  <a:gd name="T29" fmla="*/ 160 h 161"/>
                  <a:gd name="T30" fmla="*/ 80 w 177"/>
                  <a:gd name="T31" fmla="*/ 160 h 161"/>
                  <a:gd name="T32" fmla="*/ 48 w 177"/>
                  <a:gd name="T33" fmla="*/ 144 h 161"/>
                  <a:gd name="T34" fmla="*/ 8 w 177"/>
                  <a:gd name="T35" fmla="*/ 136 h 161"/>
                  <a:gd name="T36" fmla="*/ 0 w 177"/>
                  <a:gd name="T37" fmla="*/ 88 h 161"/>
                  <a:gd name="T38" fmla="*/ 0 w 177"/>
                  <a:gd name="T39" fmla="*/ 64 h 161"/>
                  <a:gd name="T40" fmla="*/ 40 w 177"/>
                  <a:gd name="T41" fmla="*/ 32 h 161"/>
                  <a:gd name="T42" fmla="*/ 48 w 177"/>
                  <a:gd name="T43" fmla="*/ 16 h 1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7"/>
                  <a:gd name="T67" fmla="*/ 0 h 161"/>
                  <a:gd name="T68" fmla="*/ 177 w 177"/>
                  <a:gd name="T69" fmla="*/ 161 h 1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7" h="161">
                    <a:moveTo>
                      <a:pt x="48" y="16"/>
                    </a:moveTo>
                    <a:lnTo>
                      <a:pt x="64" y="16"/>
                    </a:lnTo>
                    <a:lnTo>
                      <a:pt x="80" y="8"/>
                    </a:lnTo>
                    <a:lnTo>
                      <a:pt x="96" y="16"/>
                    </a:lnTo>
                    <a:lnTo>
                      <a:pt x="120" y="0"/>
                    </a:lnTo>
                    <a:lnTo>
                      <a:pt x="152" y="8"/>
                    </a:lnTo>
                    <a:lnTo>
                      <a:pt x="168" y="0"/>
                    </a:lnTo>
                    <a:lnTo>
                      <a:pt x="176" y="32"/>
                    </a:lnTo>
                    <a:lnTo>
                      <a:pt x="152" y="48"/>
                    </a:lnTo>
                    <a:lnTo>
                      <a:pt x="144" y="104"/>
                    </a:lnTo>
                    <a:lnTo>
                      <a:pt x="128" y="120"/>
                    </a:lnTo>
                    <a:lnTo>
                      <a:pt x="128" y="144"/>
                    </a:lnTo>
                    <a:lnTo>
                      <a:pt x="104" y="136"/>
                    </a:lnTo>
                    <a:lnTo>
                      <a:pt x="96" y="144"/>
                    </a:lnTo>
                    <a:lnTo>
                      <a:pt x="96" y="160"/>
                    </a:lnTo>
                    <a:lnTo>
                      <a:pt x="80" y="160"/>
                    </a:lnTo>
                    <a:lnTo>
                      <a:pt x="48" y="144"/>
                    </a:lnTo>
                    <a:lnTo>
                      <a:pt x="8" y="136"/>
                    </a:lnTo>
                    <a:lnTo>
                      <a:pt x="0" y="88"/>
                    </a:lnTo>
                    <a:lnTo>
                      <a:pt x="0" y="64"/>
                    </a:lnTo>
                    <a:lnTo>
                      <a:pt x="40" y="32"/>
                    </a:lnTo>
                    <a:lnTo>
                      <a:pt x="48" y="16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8" name="Rectangle 6"/>
              <p:cNvSpPr>
                <a:spLocks noChangeArrowheads="1"/>
              </p:cNvSpPr>
              <p:nvPr/>
            </p:nvSpPr>
            <p:spPr bwMode="invGray">
              <a:xfrm>
                <a:off x="3184251" y="4594040"/>
                <a:ext cx="601478" cy="1177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海南</a:t>
                </a:r>
              </a:p>
            </p:txBody>
          </p:sp>
          <p:sp>
            <p:nvSpPr>
              <p:cNvPr id="79" name="Freeform 7"/>
              <p:cNvSpPr/>
              <p:nvPr/>
            </p:nvSpPr>
            <p:spPr bwMode="invGray">
              <a:xfrm>
                <a:off x="4165957" y="1273101"/>
                <a:ext cx="1120815" cy="865845"/>
              </a:xfrm>
              <a:custGeom>
                <a:avLst/>
                <a:gdLst>
                  <a:gd name="T0" fmla="*/ 16 w 705"/>
                  <a:gd name="T1" fmla="*/ 64 h 697"/>
                  <a:gd name="T2" fmla="*/ 32 w 705"/>
                  <a:gd name="T3" fmla="*/ 104 h 697"/>
                  <a:gd name="T4" fmla="*/ 72 w 705"/>
                  <a:gd name="T5" fmla="*/ 104 h 697"/>
                  <a:gd name="T6" fmla="*/ 104 w 705"/>
                  <a:gd name="T7" fmla="*/ 176 h 697"/>
                  <a:gd name="T8" fmla="*/ 160 w 705"/>
                  <a:gd name="T9" fmla="*/ 160 h 697"/>
                  <a:gd name="T10" fmla="*/ 232 w 705"/>
                  <a:gd name="T11" fmla="*/ 168 h 697"/>
                  <a:gd name="T12" fmla="*/ 216 w 705"/>
                  <a:gd name="T13" fmla="*/ 312 h 697"/>
                  <a:gd name="T14" fmla="*/ 192 w 705"/>
                  <a:gd name="T15" fmla="*/ 392 h 697"/>
                  <a:gd name="T16" fmla="*/ 104 w 705"/>
                  <a:gd name="T17" fmla="*/ 464 h 697"/>
                  <a:gd name="T18" fmla="*/ 152 w 705"/>
                  <a:gd name="T19" fmla="*/ 488 h 697"/>
                  <a:gd name="T20" fmla="*/ 136 w 705"/>
                  <a:gd name="T21" fmla="*/ 520 h 697"/>
                  <a:gd name="T22" fmla="*/ 176 w 705"/>
                  <a:gd name="T23" fmla="*/ 544 h 697"/>
                  <a:gd name="T24" fmla="*/ 192 w 705"/>
                  <a:gd name="T25" fmla="*/ 576 h 697"/>
                  <a:gd name="T26" fmla="*/ 288 w 705"/>
                  <a:gd name="T27" fmla="*/ 584 h 697"/>
                  <a:gd name="T28" fmla="*/ 320 w 705"/>
                  <a:gd name="T29" fmla="*/ 592 h 697"/>
                  <a:gd name="T30" fmla="*/ 384 w 705"/>
                  <a:gd name="T31" fmla="*/ 640 h 697"/>
                  <a:gd name="T32" fmla="*/ 424 w 705"/>
                  <a:gd name="T33" fmla="*/ 664 h 697"/>
                  <a:gd name="T34" fmla="*/ 432 w 705"/>
                  <a:gd name="T35" fmla="*/ 624 h 697"/>
                  <a:gd name="T36" fmla="*/ 480 w 705"/>
                  <a:gd name="T37" fmla="*/ 696 h 697"/>
                  <a:gd name="T38" fmla="*/ 496 w 705"/>
                  <a:gd name="T39" fmla="*/ 680 h 697"/>
                  <a:gd name="T40" fmla="*/ 552 w 705"/>
                  <a:gd name="T41" fmla="*/ 680 h 697"/>
                  <a:gd name="T42" fmla="*/ 592 w 705"/>
                  <a:gd name="T43" fmla="*/ 632 h 697"/>
                  <a:gd name="T44" fmla="*/ 600 w 705"/>
                  <a:gd name="T45" fmla="*/ 528 h 697"/>
                  <a:gd name="T46" fmla="*/ 664 w 705"/>
                  <a:gd name="T47" fmla="*/ 536 h 697"/>
                  <a:gd name="T48" fmla="*/ 680 w 705"/>
                  <a:gd name="T49" fmla="*/ 344 h 697"/>
                  <a:gd name="T50" fmla="*/ 696 w 705"/>
                  <a:gd name="T51" fmla="*/ 296 h 697"/>
                  <a:gd name="T52" fmla="*/ 704 w 705"/>
                  <a:gd name="T53" fmla="*/ 256 h 697"/>
                  <a:gd name="T54" fmla="*/ 608 w 705"/>
                  <a:gd name="T55" fmla="*/ 320 h 697"/>
                  <a:gd name="T56" fmla="*/ 560 w 705"/>
                  <a:gd name="T57" fmla="*/ 360 h 697"/>
                  <a:gd name="T58" fmla="*/ 488 w 705"/>
                  <a:gd name="T59" fmla="*/ 304 h 697"/>
                  <a:gd name="T60" fmla="*/ 440 w 705"/>
                  <a:gd name="T61" fmla="*/ 280 h 697"/>
                  <a:gd name="T62" fmla="*/ 376 w 705"/>
                  <a:gd name="T63" fmla="*/ 256 h 697"/>
                  <a:gd name="T64" fmla="*/ 360 w 705"/>
                  <a:gd name="T65" fmla="*/ 240 h 697"/>
                  <a:gd name="T66" fmla="*/ 336 w 705"/>
                  <a:gd name="T67" fmla="*/ 248 h 697"/>
                  <a:gd name="T68" fmla="*/ 264 w 705"/>
                  <a:gd name="T69" fmla="*/ 128 h 697"/>
                  <a:gd name="T70" fmla="*/ 248 w 705"/>
                  <a:gd name="T71" fmla="*/ 88 h 697"/>
                  <a:gd name="T72" fmla="*/ 144 w 705"/>
                  <a:gd name="T73" fmla="*/ 24 h 697"/>
                  <a:gd name="T74" fmla="*/ 16 w 705"/>
                  <a:gd name="T75" fmla="*/ 16 h 69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05"/>
                  <a:gd name="T115" fmla="*/ 0 h 697"/>
                  <a:gd name="T116" fmla="*/ 705 w 705"/>
                  <a:gd name="T117" fmla="*/ 697 h 69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05" h="697">
                    <a:moveTo>
                      <a:pt x="8" y="32"/>
                    </a:moveTo>
                    <a:lnTo>
                      <a:pt x="16" y="64"/>
                    </a:lnTo>
                    <a:lnTo>
                      <a:pt x="0" y="96"/>
                    </a:lnTo>
                    <a:lnTo>
                      <a:pt x="32" y="104"/>
                    </a:lnTo>
                    <a:lnTo>
                      <a:pt x="48" y="88"/>
                    </a:lnTo>
                    <a:lnTo>
                      <a:pt x="72" y="104"/>
                    </a:lnTo>
                    <a:lnTo>
                      <a:pt x="88" y="152"/>
                    </a:lnTo>
                    <a:lnTo>
                      <a:pt x="104" y="176"/>
                    </a:lnTo>
                    <a:lnTo>
                      <a:pt x="144" y="160"/>
                    </a:lnTo>
                    <a:lnTo>
                      <a:pt x="160" y="160"/>
                    </a:lnTo>
                    <a:lnTo>
                      <a:pt x="192" y="128"/>
                    </a:lnTo>
                    <a:lnTo>
                      <a:pt x="232" y="168"/>
                    </a:lnTo>
                    <a:lnTo>
                      <a:pt x="208" y="248"/>
                    </a:lnTo>
                    <a:lnTo>
                      <a:pt x="216" y="312"/>
                    </a:lnTo>
                    <a:lnTo>
                      <a:pt x="192" y="336"/>
                    </a:lnTo>
                    <a:lnTo>
                      <a:pt x="192" y="392"/>
                    </a:lnTo>
                    <a:lnTo>
                      <a:pt x="176" y="368"/>
                    </a:lnTo>
                    <a:lnTo>
                      <a:pt x="104" y="464"/>
                    </a:lnTo>
                    <a:lnTo>
                      <a:pt x="128" y="504"/>
                    </a:lnTo>
                    <a:lnTo>
                      <a:pt x="152" y="488"/>
                    </a:lnTo>
                    <a:lnTo>
                      <a:pt x="160" y="504"/>
                    </a:lnTo>
                    <a:lnTo>
                      <a:pt x="136" y="520"/>
                    </a:lnTo>
                    <a:lnTo>
                      <a:pt x="136" y="544"/>
                    </a:lnTo>
                    <a:lnTo>
                      <a:pt x="176" y="544"/>
                    </a:lnTo>
                    <a:lnTo>
                      <a:pt x="192" y="536"/>
                    </a:lnTo>
                    <a:lnTo>
                      <a:pt x="192" y="576"/>
                    </a:lnTo>
                    <a:lnTo>
                      <a:pt x="232" y="600"/>
                    </a:lnTo>
                    <a:lnTo>
                      <a:pt x="288" y="584"/>
                    </a:lnTo>
                    <a:lnTo>
                      <a:pt x="288" y="608"/>
                    </a:lnTo>
                    <a:lnTo>
                      <a:pt x="320" y="592"/>
                    </a:lnTo>
                    <a:lnTo>
                      <a:pt x="368" y="640"/>
                    </a:lnTo>
                    <a:lnTo>
                      <a:pt x="384" y="640"/>
                    </a:lnTo>
                    <a:lnTo>
                      <a:pt x="400" y="672"/>
                    </a:lnTo>
                    <a:lnTo>
                      <a:pt x="424" y="664"/>
                    </a:lnTo>
                    <a:lnTo>
                      <a:pt x="424" y="632"/>
                    </a:lnTo>
                    <a:lnTo>
                      <a:pt x="432" y="624"/>
                    </a:lnTo>
                    <a:lnTo>
                      <a:pt x="432" y="664"/>
                    </a:lnTo>
                    <a:lnTo>
                      <a:pt x="480" y="696"/>
                    </a:lnTo>
                    <a:lnTo>
                      <a:pt x="488" y="672"/>
                    </a:lnTo>
                    <a:lnTo>
                      <a:pt x="496" y="680"/>
                    </a:lnTo>
                    <a:lnTo>
                      <a:pt x="528" y="648"/>
                    </a:lnTo>
                    <a:lnTo>
                      <a:pt x="552" y="680"/>
                    </a:lnTo>
                    <a:lnTo>
                      <a:pt x="600" y="680"/>
                    </a:lnTo>
                    <a:lnTo>
                      <a:pt x="592" y="632"/>
                    </a:lnTo>
                    <a:lnTo>
                      <a:pt x="568" y="576"/>
                    </a:lnTo>
                    <a:lnTo>
                      <a:pt x="600" y="528"/>
                    </a:lnTo>
                    <a:lnTo>
                      <a:pt x="632" y="520"/>
                    </a:lnTo>
                    <a:lnTo>
                      <a:pt x="664" y="536"/>
                    </a:lnTo>
                    <a:lnTo>
                      <a:pt x="688" y="424"/>
                    </a:lnTo>
                    <a:lnTo>
                      <a:pt x="680" y="344"/>
                    </a:lnTo>
                    <a:lnTo>
                      <a:pt x="696" y="328"/>
                    </a:lnTo>
                    <a:lnTo>
                      <a:pt x="696" y="296"/>
                    </a:lnTo>
                    <a:lnTo>
                      <a:pt x="680" y="288"/>
                    </a:lnTo>
                    <a:lnTo>
                      <a:pt x="704" y="256"/>
                    </a:lnTo>
                    <a:lnTo>
                      <a:pt x="680" y="256"/>
                    </a:lnTo>
                    <a:lnTo>
                      <a:pt x="608" y="320"/>
                    </a:lnTo>
                    <a:lnTo>
                      <a:pt x="608" y="336"/>
                    </a:lnTo>
                    <a:lnTo>
                      <a:pt x="560" y="360"/>
                    </a:lnTo>
                    <a:lnTo>
                      <a:pt x="520" y="360"/>
                    </a:lnTo>
                    <a:lnTo>
                      <a:pt x="488" y="304"/>
                    </a:lnTo>
                    <a:lnTo>
                      <a:pt x="488" y="280"/>
                    </a:lnTo>
                    <a:lnTo>
                      <a:pt x="440" y="280"/>
                    </a:lnTo>
                    <a:lnTo>
                      <a:pt x="416" y="256"/>
                    </a:lnTo>
                    <a:lnTo>
                      <a:pt x="376" y="256"/>
                    </a:lnTo>
                    <a:lnTo>
                      <a:pt x="376" y="240"/>
                    </a:lnTo>
                    <a:lnTo>
                      <a:pt x="360" y="240"/>
                    </a:lnTo>
                    <a:lnTo>
                      <a:pt x="360" y="256"/>
                    </a:lnTo>
                    <a:lnTo>
                      <a:pt x="336" y="248"/>
                    </a:lnTo>
                    <a:lnTo>
                      <a:pt x="296" y="176"/>
                    </a:lnTo>
                    <a:lnTo>
                      <a:pt x="264" y="128"/>
                    </a:lnTo>
                    <a:lnTo>
                      <a:pt x="248" y="104"/>
                    </a:lnTo>
                    <a:lnTo>
                      <a:pt x="248" y="88"/>
                    </a:lnTo>
                    <a:lnTo>
                      <a:pt x="200" y="24"/>
                    </a:lnTo>
                    <a:lnTo>
                      <a:pt x="144" y="24"/>
                    </a:lnTo>
                    <a:lnTo>
                      <a:pt x="104" y="0"/>
                    </a:lnTo>
                    <a:lnTo>
                      <a:pt x="16" y="16"/>
                    </a:lnTo>
                    <a:lnTo>
                      <a:pt x="8" y="32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0" name="Freeform 8"/>
              <p:cNvSpPr/>
              <p:nvPr/>
            </p:nvSpPr>
            <p:spPr bwMode="invGray">
              <a:xfrm>
                <a:off x="4278569" y="1939308"/>
                <a:ext cx="841273" cy="499094"/>
              </a:xfrm>
              <a:custGeom>
                <a:avLst/>
                <a:gdLst>
                  <a:gd name="T0" fmla="*/ 528 w 529"/>
                  <a:gd name="T1" fmla="*/ 144 h 401"/>
                  <a:gd name="T2" fmla="*/ 480 w 529"/>
                  <a:gd name="T3" fmla="*/ 144 h 401"/>
                  <a:gd name="T4" fmla="*/ 456 w 529"/>
                  <a:gd name="T5" fmla="*/ 120 h 401"/>
                  <a:gd name="T6" fmla="*/ 424 w 529"/>
                  <a:gd name="T7" fmla="*/ 152 h 401"/>
                  <a:gd name="T8" fmla="*/ 416 w 529"/>
                  <a:gd name="T9" fmla="*/ 136 h 401"/>
                  <a:gd name="T10" fmla="*/ 408 w 529"/>
                  <a:gd name="T11" fmla="*/ 160 h 401"/>
                  <a:gd name="T12" fmla="*/ 360 w 529"/>
                  <a:gd name="T13" fmla="*/ 128 h 401"/>
                  <a:gd name="T14" fmla="*/ 360 w 529"/>
                  <a:gd name="T15" fmla="*/ 88 h 401"/>
                  <a:gd name="T16" fmla="*/ 344 w 529"/>
                  <a:gd name="T17" fmla="*/ 96 h 401"/>
                  <a:gd name="T18" fmla="*/ 352 w 529"/>
                  <a:gd name="T19" fmla="*/ 128 h 401"/>
                  <a:gd name="T20" fmla="*/ 328 w 529"/>
                  <a:gd name="T21" fmla="*/ 128 h 401"/>
                  <a:gd name="T22" fmla="*/ 312 w 529"/>
                  <a:gd name="T23" fmla="*/ 104 h 401"/>
                  <a:gd name="T24" fmla="*/ 296 w 529"/>
                  <a:gd name="T25" fmla="*/ 104 h 401"/>
                  <a:gd name="T26" fmla="*/ 248 w 529"/>
                  <a:gd name="T27" fmla="*/ 56 h 401"/>
                  <a:gd name="T28" fmla="*/ 216 w 529"/>
                  <a:gd name="T29" fmla="*/ 72 h 401"/>
                  <a:gd name="T30" fmla="*/ 216 w 529"/>
                  <a:gd name="T31" fmla="*/ 56 h 401"/>
                  <a:gd name="T32" fmla="*/ 160 w 529"/>
                  <a:gd name="T33" fmla="*/ 64 h 401"/>
                  <a:gd name="T34" fmla="*/ 120 w 529"/>
                  <a:gd name="T35" fmla="*/ 40 h 401"/>
                  <a:gd name="T36" fmla="*/ 120 w 529"/>
                  <a:gd name="T37" fmla="*/ 0 h 401"/>
                  <a:gd name="T38" fmla="*/ 104 w 529"/>
                  <a:gd name="T39" fmla="*/ 8 h 401"/>
                  <a:gd name="T40" fmla="*/ 64 w 529"/>
                  <a:gd name="T41" fmla="*/ 8 h 401"/>
                  <a:gd name="T42" fmla="*/ 72 w 529"/>
                  <a:gd name="T43" fmla="*/ 56 h 401"/>
                  <a:gd name="T44" fmla="*/ 48 w 529"/>
                  <a:gd name="T45" fmla="*/ 56 h 401"/>
                  <a:gd name="T46" fmla="*/ 8 w 529"/>
                  <a:gd name="T47" fmla="*/ 32 h 401"/>
                  <a:gd name="T48" fmla="*/ 0 w 529"/>
                  <a:gd name="T49" fmla="*/ 56 h 401"/>
                  <a:gd name="T50" fmla="*/ 32 w 529"/>
                  <a:gd name="T51" fmla="*/ 88 h 401"/>
                  <a:gd name="T52" fmla="*/ 24 w 529"/>
                  <a:gd name="T53" fmla="*/ 120 h 401"/>
                  <a:gd name="T54" fmla="*/ 48 w 529"/>
                  <a:gd name="T55" fmla="*/ 160 h 401"/>
                  <a:gd name="T56" fmla="*/ 88 w 529"/>
                  <a:gd name="T57" fmla="*/ 136 h 401"/>
                  <a:gd name="T58" fmla="*/ 112 w 529"/>
                  <a:gd name="T59" fmla="*/ 184 h 401"/>
                  <a:gd name="T60" fmla="*/ 112 w 529"/>
                  <a:gd name="T61" fmla="*/ 224 h 401"/>
                  <a:gd name="T62" fmla="*/ 152 w 529"/>
                  <a:gd name="T63" fmla="*/ 224 h 401"/>
                  <a:gd name="T64" fmla="*/ 168 w 529"/>
                  <a:gd name="T65" fmla="*/ 264 h 401"/>
                  <a:gd name="T66" fmla="*/ 176 w 529"/>
                  <a:gd name="T67" fmla="*/ 232 h 401"/>
                  <a:gd name="T68" fmla="*/ 208 w 529"/>
                  <a:gd name="T69" fmla="*/ 280 h 401"/>
                  <a:gd name="T70" fmla="*/ 232 w 529"/>
                  <a:gd name="T71" fmla="*/ 320 h 401"/>
                  <a:gd name="T72" fmla="*/ 232 w 529"/>
                  <a:gd name="T73" fmla="*/ 344 h 401"/>
                  <a:gd name="T74" fmla="*/ 264 w 529"/>
                  <a:gd name="T75" fmla="*/ 400 h 401"/>
                  <a:gd name="T76" fmla="*/ 288 w 529"/>
                  <a:gd name="T77" fmla="*/ 376 h 401"/>
                  <a:gd name="T78" fmla="*/ 304 w 529"/>
                  <a:gd name="T79" fmla="*/ 328 h 401"/>
                  <a:gd name="T80" fmla="*/ 320 w 529"/>
                  <a:gd name="T81" fmla="*/ 320 h 401"/>
                  <a:gd name="T82" fmla="*/ 336 w 529"/>
                  <a:gd name="T83" fmla="*/ 328 h 401"/>
                  <a:gd name="T84" fmla="*/ 328 w 529"/>
                  <a:gd name="T85" fmla="*/ 344 h 401"/>
                  <a:gd name="T86" fmla="*/ 376 w 529"/>
                  <a:gd name="T87" fmla="*/ 344 h 401"/>
                  <a:gd name="T88" fmla="*/ 392 w 529"/>
                  <a:gd name="T89" fmla="*/ 328 h 401"/>
                  <a:gd name="T90" fmla="*/ 392 w 529"/>
                  <a:gd name="T91" fmla="*/ 312 h 401"/>
                  <a:gd name="T92" fmla="*/ 384 w 529"/>
                  <a:gd name="T93" fmla="*/ 296 h 401"/>
                  <a:gd name="T94" fmla="*/ 432 w 529"/>
                  <a:gd name="T95" fmla="*/ 272 h 401"/>
                  <a:gd name="T96" fmla="*/ 440 w 529"/>
                  <a:gd name="T97" fmla="*/ 264 h 401"/>
                  <a:gd name="T98" fmla="*/ 440 w 529"/>
                  <a:gd name="T99" fmla="*/ 248 h 401"/>
                  <a:gd name="T100" fmla="*/ 456 w 529"/>
                  <a:gd name="T101" fmla="*/ 240 h 401"/>
                  <a:gd name="T102" fmla="*/ 456 w 529"/>
                  <a:gd name="T103" fmla="*/ 192 h 401"/>
                  <a:gd name="T104" fmla="*/ 472 w 529"/>
                  <a:gd name="T105" fmla="*/ 192 h 401"/>
                  <a:gd name="T106" fmla="*/ 480 w 529"/>
                  <a:gd name="T107" fmla="*/ 216 h 401"/>
                  <a:gd name="T108" fmla="*/ 504 w 529"/>
                  <a:gd name="T109" fmla="*/ 232 h 401"/>
                  <a:gd name="T110" fmla="*/ 512 w 529"/>
                  <a:gd name="T111" fmla="*/ 224 h 401"/>
                  <a:gd name="T112" fmla="*/ 504 w 529"/>
                  <a:gd name="T113" fmla="*/ 208 h 401"/>
                  <a:gd name="T114" fmla="*/ 504 w 529"/>
                  <a:gd name="T115" fmla="*/ 192 h 401"/>
                  <a:gd name="T116" fmla="*/ 528 w 529"/>
                  <a:gd name="T117" fmla="*/ 184 h 401"/>
                  <a:gd name="T118" fmla="*/ 528 w 529"/>
                  <a:gd name="T119" fmla="*/ 144 h 40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9"/>
                  <a:gd name="T181" fmla="*/ 0 h 401"/>
                  <a:gd name="T182" fmla="*/ 529 w 529"/>
                  <a:gd name="T183" fmla="*/ 401 h 40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9" h="401">
                    <a:moveTo>
                      <a:pt x="528" y="144"/>
                    </a:moveTo>
                    <a:lnTo>
                      <a:pt x="480" y="144"/>
                    </a:lnTo>
                    <a:lnTo>
                      <a:pt x="456" y="120"/>
                    </a:lnTo>
                    <a:lnTo>
                      <a:pt x="424" y="152"/>
                    </a:lnTo>
                    <a:lnTo>
                      <a:pt x="416" y="136"/>
                    </a:lnTo>
                    <a:lnTo>
                      <a:pt x="408" y="160"/>
                    </a:lnTo>
                    <a:lnTo>
                      <a:pt x="360" y="128"/>
                    </a:lnTo>
                    <a:lnTo>
                      <a:pt x="360" y="88"/>
                    </a:lnTo>
                    <a:lnTo>
                      <a:pt x="344" y="96"/>
                    </a:lnTo>
                    <a:lnTo>
                      <a:pt x="352" y="128"/>
                    </a:lnTo>
                    <a:lnTo>
                      <a:pt x="328" y="128"/>
                    </a:lnTo>
                    <a:lnTo>
                      <a:pt x="312" y="104"/>
                    </a:lnTo>
                    <a:lnTo>
                      <a:pt x="296" y="104"/>
                    </a:lnTo>
                    <a:lnTo>
                      <a:pt x="248" y="56"/>
                    </a:lnTo>
                    <a:lnTo>
                      <a:pt x="216" y="72"/>
                    </a:lnTo>
                    <a:lnTo>
                      <a:pt x="216" y="56"/>
                    </a:lnTo>
                    <a:lnTo>
                      <a:pt x="160" y="64"/>
                    </a:lnTo>
                    <a:lnTo>
                      <a:pt x="120" y="40"/>
                    </a:lnTo>
                    <a:lnTo>
                      <a:pt x="120" y="0"/>
                    </a:lnTo>
                    <a:lnTo>
                      <a:pt x="104" y="8"/>
                    </a:lnTo>
                    <a:lnTo>
                      <a:pt x="64" y="8"/>
                    </a:lnTo>
                    <a:lnTo>
                      <a:pt x="72" y="56"/>
                    </a:lnTo>
                    <a:lnTo>
                      <a:pt x="48" y="56"/>
                    </a:lnTo>
                    <a:lnTo>
                      <a:pt x="8" y="32"/>
                    </a:lnTo>
                    <a:lnTo>
                      <a:pt x="0" y="56"/>
                    </a:lnTo>
                    <a:lnTo>
                      <a:pt x="32" y="88"/>
                    </a:lnTo>
                    <a:lnTo>
                      <a:pt x="24" y="120"/>
                    </a:lnTo>
                    <a:lnTo>
                      <a:pt x="48" y="160"/>
                    </a:lnTo>
                    <a:lnTo>
                      <a:pt x="88" y="136"/>
                    </a:lnTo>
                    <a:lnTo>
                      <a:pt x="112" y="184"/>
                    </a:lnTo>
                    <a:lnTo>
                      <a:pt x="112" y="224"/>
                    </a:lnTo>
                    <a:lnTo>
                      <a:pt x="152" y="224"/>
                    </a:lnTo>
                    <a:lnTo>
                      <a:pt x="168" y="264"/>
                    </a:lnTo>
                    <a:lnTo>
                      <a:pt x="176" y="232"/>
                    </a:lnTo>
                    <a:lnTo>
                      <a:pt x="208" y="280"/>
                    </a:lnTo>
                    <a:lnTo>
                      <a:pt x="232" y="320"/>
                    </a:lnTo>
                    <a:lnTo>
                      <a:pt x="232" y="344"/>
                    </a:lnTo>
                    <a:lnTo>
                      <a:pt x="264" y="400"/>
                    </a:lnTo>
                    <a:lnTo>
                      <a:pt x="288" y="376"/>
                    </a:lnTo>
                    <a:lnTo>
                      <a:pt x="304" y="328"/>
                    </a:lnTo>
                    <a:lnTo>
                      <a:pt x="320" y="320"/>
                    </a:lnTo>
                    <a:lnTo>
                      <a:pt x="336" y="328"/>
                    </a:lnTo>
                    <a:lnTo>
                      <a:pt x="328" y="344"/>
                    </a:lnTo>
                    <a:lnTo>
                      <a:pt x="376" y="344"/>
                    </a:lnTo>
                    <a:lnTo>
                      <a:pt x="392" y="328"/>
                    </a:lnTo>
                    <a:lnTo>
                      <a:pt x="392" y="312"/>
                    </a:lnTo>
                    <a:lnTo>
                      <a:pt x="384" y="296"/>
                    </a:lnTo>
                    <a:lnTo>
                      <a:pt x="432" y="272"/>
                    </a:lnTo>
                    <a:lnTo>
                      <a:pt x="440" y="264"/>
                    </a:lnTo>
                    <a:lnTo>
                      <a:pt x="440" y="248"/>
                    </a:lnTo>
                    <a:lnTo>
                      <a:pt x="456" y="240"/>
                    </a:lnTo>
                    <a:lnTo>
                      <a:pt x="456" y="192"/>
                    </a:lnTo>
                    <a:lnTo>
                      <a:pt x="472" y="192"/>
                    </a:lnTo>
                    <a:lnTo>
                      <a:pt x="480" y="216"/>
                    </a:lnTo>
                    <a:lnTo>
                      <a:pt x="504" y="232"/>
                    </a:lnTo>
                    <a:lnTo>
                      <a:pt x="512" y="224"/>
                    </a:lnTo>
                    <a:lnTo>
                      <a:pt x="504" y="208"/>
                    </a:lnTo>
                    <a:lnTo>
                      <a:pt x="504" y="192"/>
                    </a:lnTo>
                    <a:lnTo>
                      <a:pt x="528" y="184"/>
                    </a:lnTo>
                    <a:lnTo>
                      <a:pt x="528" y="144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1" name="Freeform 9"/>
              <p:cNvSpPr/>
              <p:nvPr/>
            </p:nvSpPr>
            <p:spPr bwMode="gray">
              <a:xfrm>
                <a:off x="4101040" y="2216332"/>
                <a:ext cx="600153" cy="490122"/>
              </a:xfrm>
              <a:custGeom>
                <a:avLst/>
                <a:gdLst>
                  <a:gd name="T0" fmla="*/ 376 w 377"/>
                  <a:gd name="T1" fmla="*/ 176 h 393"/>
                  <a:gd name="T2" fmla="*/ 336 w 377"/>
                  <a:gd name="T3" fmla="*/ 120 h 393"/>
                  <a:gd name="T4" fmla="*/ 344 w 377"/>
                  <a:gd name="T5" fmla="*/ 96 h 393"/>
                  <a:gd name="T6" fmla="*/ 312 w 377"/>
                  <a:gd name="T7" fmla="*/ 40 h 393"/>
                  <a:gd name="T8" fmla="*/ 288 w 377"/>
                  <a:gd name="T9" fmla="*/ 8 h 393"/>
                  <a:gd name="T10" fmla="*/ 280 w 377"/>
                  <a:gd name="T11" fmla="*/ 40 h 393"/>
                  <a:gd name="T12" fmla="*/ 264 w 377"/>
                  <a:gd name="T13" fmla="*/ 0 h 393"/>
                  <a:gd name="T14" fmla="*/ 232 w 377"/>
                  <a:gd name="T15" fmla="*/ 0 h 393"/>
                  <a:gd name="T16" fmla="*/ 240 w 377"/>
                  <a:gd name="T17" fmla="*/ 24 h 393"/>
                  <a:gd name="T18" fmla="*/ 200 w 377"/>
                  <a:gd name="T19" fmla="*/ 56 h 393"/>
                  <a:gd name="T20" fmla="*/ 176 w 377"/>
                  <a:gd name="T21" fmla="*/ 56 h 393"/>
                  <a:gd name="T22" fmla="*/ 48 w 377"/>
                  <a:gd name="T23" fmla="*/ 144 h 393"/>
                  <a:gd name="T24" fmla="*/ 24 w 377"/>
                  <a:gd name="T25" fmla="*/ 112 h 393"/>
                  <a:gd name="T26" fmla="*/ 8 w 377"/>
                  <a:gd name="T27" fmla="*/ 112 h 393"/>
                  <a:gd name="T28" fmla="*/ 16 w 377"/>
                  <a:gd name="T29" fmla="*/ 136 h 393"/>
                  <a:gd name="T30" fmla="*/ 16 w 377"/>
                  <a:gd name="T31" fmla="*/ 160 h 393"/>
                  <a:gd name="T32" fmla="*/ 24 w 377"/>
                  <a:gd name="T33" fmla="*/ 184 h 393"/>
                  <a:gd name="T34" fmla="*/ 8 w 377"/>
                  <a:gd name="T35" fmla="*/ 184 h 393"/>
                  <a:gd name="T36" fmla="*/ 8 w 377"/>
                  <a:gd name="T37" fmla="*/ 216 h 393"/>
                  <a:gd name="T38" fmla="*/ 0 w 377"/>
                  <a:gd name="T39" fmla="*/ 232 h 393"/>
                  <a:gd name="T40" fmla="*/ 32 w 377"/>
                  <a:gd name="T41" fmla="*/ 240 h 393"/>
                  <a:gd name="T42" fmla="*/ 64 w 377"/>
                  <a:gd name="T43" fmla="*/ 296 h 393"/>
                  <a:gd name="T44" fmla="*/ 104 w 377"/>
                  <a:gd name="T45" fmla="*/ 240 h 393"/>
                  <a:gd name="T46" fmla="*/ 120 w 377"/>
                  <a:gd name="T47" fmla="*/ 208 h 393"/>
                  <a:gd name="T48" fmla="*/ 160 w 377"/>
                  <a:gd name="T49" fmla="*/ 200 h 393"/>
                  <a:gd name="T50" fmla="*/ 184 w 377"/>
                  <a:gd name="T51" fmla="*/ 216 h 393"/>
                  <a:gd name="T52" fmla="*/ 184 w 377"/>
                  <a:gd name="T53" fmla="*/ 224 h 393"/>
                  <a:gd name="T54" fmla="*/ 192 w 377"/>
                  <a:gd name="T55" fmla="*/ 224 h 393"/>
                  <a:gd name="T56" fmla="*/ 168 w 377"/>
                  <a:gd name="T57" fmla="*/ 280 h 393"/>
                  <a:gd name="T58" fmla="*/ 152 w 377"/>
                  <a:gd name="T59" fmla="*/ 280 h 393"/>
                  <a:gd name="T60" fmla="*/ 160 w 377"/>
                  <a:gd name="T61" fmla="*/ 312 h 393"/>
                  <a:gd name="T62" fmla="*/ 152 w 377"/>
                  <a:gd name="T63" fmla="*/ 320 h 393"/>
                  <a:gd name="T64" fmla="*/ 168 w 377"/>
                  <a:gd name="T65" fmla="*/ 320 h 393"/>
                  <a:gd name="T66" fmla="*/ 136 w 377"/>
                  <a:gd name="T67" fmla="*/ 376 h 393"/>
                  <a:gd name="T68" fmla="*/ 144 w 377"/>
                  <a:gd name="T69" fmla="*/ 392 h 393"/>
                  <a:gd name="T70" fmla="*/ 160 w 377"/>
                  <a:gd name="T71" fmla="*/ 376 h 393"/>
                  <a:gd name="T72" fmla="*/ 168 w 377"/>
                  <a:gd name="T73" fmla="*/ 352 h 393"/>
                  <a:gd name="T74" fmla="*/ 184 w 377"/>
                  <a:gd name="T75" fmla="*/ 352 h 393"/>
                  <a:gd name="T76" fmla="*/ 200 w 377"/>
                  <a:gd name="T77" fmla="*/ 336 h 393"/>
                  <a:gd name="T78" fmla="*/ 200 w 377"/>
                  <a:gd name="T79" fmla="*/ 312 h 393"/>
                  <a:gd name="T80" fmla="*/ 256 w 377"/>
                  <a:gd name="T81" fmla="*/ 280 h 393"/>
                  <a:gd name="T82" fmla="*/ 304 w 377"/>
                  <a:gd name="T83" fmla="*/ 264 h 393"/>
                  <a:gd name="T84" fmla="*/ 312 w 377"/>
                  <a:gd name="T85" fmla="*/ 224 h 393"/>
                  <a:gd name="T86" fmla="*/ 344 w 377"/>
                  <a:gd name="T87" fmla="*/ 200 h 393"/>
                  <a:gd name="T88" fmla="*/ 368 w 377"/>
                  <a:gd name="T89" fmla="*/ 192 h 393"/>
                  <a:gd name="T90" fmla="*/ 376 w 377"/>
                  <a:gd name="T91" fmla="*/ 176 h 3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7"/>
                  <a:gd name="T139" fmla="*/ 0 h 393"/>
                  <a:gd name="T140" fmla="*/ 377 w 377"/>
                  <a:gd name="T141" fmla="*/ 393 h 39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7" h="393">
                    <a:moveTo>
                      <a:pt x="376" y="176"/>
                    </a:moveTo>
                    <a:lnTo>
                      <a:pt x="336" y="120"/>
                    </a:lnTo>
                    <a:lnTo>
                      <a:pt x="344" y="96"/>
                    </a:lnTo>
                    <a:lnTo>
                      <a:pt x="312" y="40"/>
                    </a:lnTo>
                    <a:lnTo>
                      <a:pt x="288" y="8"/>
                    </a:lnTo>
                    <a:lnTo>
                      <a:pt x="280" y="40"/>
                    </a:lnTo>
                    <a:lnTo>
                      <a:pt x="264" y="0"/>
                    </a:lnTo>
                    <a:lnTo>
                      <a:pt x="232" y="0"/>
                    </a:lnTo>
                    <a:lnTo>
                      <a:pt x="240" y="24"/>
                    </a:lnTo>
                    <a:lnTo>
                      <a:pt x="200" y="56"/>
                    </a:lnTo>
                    <a:lnTo>
                      <a:pt x="176" y="56"/>
                    </a:lnTo>
                    <a:lnTo>
                      <a:pt x="48" y="144"/>
                    </a:lnTo>
                    <a:lnTo>
                      <a:pt x="24" y="112"/>
                    </a:lnTo>
                    <a:lnTo>
                      <a:pt x="8" y="112"/>
                    </a:lnTo>
                    <a:lnTo>
                      <a:pt x="16" y="136"/>
                    </a:lnTo>
                    <a:lnTo>
                      <a:pt x="16" y="160"/>
                    </a:lnTo>
                    <a:lnTo>
                      <a:pt x="24" y="184"/>
                    </a:lnTo>
                    <a:lnTo>
                      <a:pt x="8" y="184"/>
                    </a:lnTo>
                    <a:lnTo>
                      <a:pt x="8" y="216"/>
                    </a:lnTo>
                    <a:lnTo>
                      <a:pt x="0" y="232"/>
                    </a:lnTo>
                    <a:lnTo>
                      <a:pt x="32" y="240"/>
                    </a:lnTo>
                    <a:lnTo>
                      <a:pt x="64" y="296"/>
                    </a:lnTo>
                    <a:lnTo>
                      <a:pt x="104" y="240"/>
                    </a:lnTo>
                    <a:lnTo>
                      <a:pt x="120" y="208"/>
                    </a:lnTo>
                    <a:lnTo>
                      <a:pt x="160" y="200"/>
                    </a:lnTo>
                    <a:lnTo>
                      <a:pt x="184" y="216"/>
                    </a:lnTo>
                    <a:lnTo>
                      <a:pt x="184" y="224"/>
                    </a:lnTo>
                    <a:lnTo>
                      <a:pt x="192" y="224"/>
                    </a:lnTo>
                    <a:lnTo>
                      <a:pt x="168" y="280"/>
                    </a:lnTo>
                    <a:lnTo>
                      <a:pt x="152" y="280"/>
                    </a:lnTo>
                    <a:lnTo>
                      <a:pt x="160" y="312"/>
                    </a:lnTo>
                    <a:lnTo>
                      <a:pt x="152" y="320"/>
                    </a:lnTo>
                    <a:lnTo>
                      <a:pt x="168" y="320"/>
                    </a:lnTo>
                    <a:lnTo>
                      <a:pt x="136" y="376"/>
                    </a:lnTo>
                    <a:lnTo>
                      <a:pt x="144" y="392"/>
                    </a:lnTo>
                    <a:lnTo>
                      <a:pt x="160" y="376"/>
                    </a:lnTo>
                    <a:lnTo>
                      <a:pt x="168" y="352"/>
                    </a:lnTo>
                    <a:lnTo>
                      <a:pt x="184" y="352"/>
                    </a:lnTo>
                    <a:lnTo>
                      <a:pt x="200" y="336"/>
                    </a:lnTo>
                    <a:lnTo>
                      <a:pt x="200" y="312"/>
                    </a:lnTo>
                    <a:lnTo>
                      <a:pt x="256" y="280"/>
                    </a:lnTo>
                    <a:lnTo>
                      <a:pt x="304" y="264"/>
                    </a:lnTo>
                    <a:lnTo>
                      <a:pt x="312" y="224"/>
                    </a:lnTo>
                    <a:lnTo>
                      <a:pt x="344" y="200"/>
                    </a:lnTo>
                    <a:lnTo>
                      <a:pt x="368" y="192"/>
                    </a:lnTo>
                    <a:lnTo>
                      <a:pt x="376" y="176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2" name="Freeform 10"/>
              <p:cNvSpPr/>
              <p:nvPr/>
            </p:nvSpPr>
            <p:spPr bwMode="gray">
              <a:xfrm>
                <a:off x="3643971" y="2327367"/>
                <a:ext cx="560408" cy="667328"/>
              </a:xfrm>
              <a:custGeom>
                <a:avLst/>
                <a:gdLst>
                  <a:gd name="T0" fmla="*/ 320 w 353"/>
                  <a:gd name="T1" fmla="*/ 160 h 537"/>
                  <a:gd name="T2" fmla="*/ 296 w 353"/>
                  <a:gd name="T3" fmla="*/ 96 h 537"/>
                  <a:gd name="T4" fmla="*/ 248 w 353"/>
                  <a:gd name="T5" fmla="*/ 88 h 537"/>
                  <a:gd name="T6" fmla="*/ 224 w 353"/>
                  <a:gd name="T7" fmla="*/ 0 h 537"/>
                  <a:gd name="T8" fmla="*/ 176 w 353"/>
                  <a:gd name="T9" fmla="*/ 64 h 537"/>
                  <a:gd name="T10" fmla="*/ 136 w 353"/>
                  <a:gd name="T11" fmla="*/ 80 h 537"/>
                  <a:gd name="T12" fmla="*/ 80 w 353"/>
                  <a:gd name="T13" fmla="*/ 104 h 537"/>
                  <a:gd name="T14" fmla="*/ 32 w 353"/>
                  <a:gd name="T15" fmla="*/ 72 h 537"/>
                  <a:gd name="T16" fmla="*/ 8 w 353"/>
                  <a:gd name="T17" fmla="*/ 120 h 537"/>
                  <a:gd name="T18" fmla="*/ 56 w 353"/>
                  <a:gd name="T19" fmla="*/ 200 h 537"/>
                  <a:gd name="T20" fmla="*/ 24 w 353"/>
                  <a:gd name="T21" fmla="*/ 232 h 537"/>
                  <a:gd name="T22" fmla="*/ 64 w 353"/>
                  <a:gd name="T23" fmla="*/ 272 h 537"/>
                  <a:gd name="T24" fmla="*/ 32 w 353"/>
                  <a:gd name="T25" fmla="*/ 288 h 537"/>
                  <a:gd name="T26" fmla="*/ 16 w 353"/>
                  <a:gd name="T27" fmla="*/ 328 h 537"/>
                  <a:gd name="T28" fmla="*/ 32 w 353"/>
                  <a:gd name="T29" fmla="*/ 400 h 537"/>
                  <a:gd name="T30" fmla="*/ 24 w 353"/>
                  <a:gd name="T31" fmla="*/ 512 h 537"/>
                  <a:gd name="T32" fmla="*/ 88 w 353"/>
                  <a:gd name="T33" fmla="*/ 528 h 537"/>
                  <a:gd name="T34" fmla="*/ 112 w 353"/>
                  <a:gd name="T35" fmla="*/ 512 h 537"/>
                  <a:gd name="T36" fmla="*/ 152 w 353"/>
                  <a:gd name="T37" fmla="*/ 424 h 537"/>
                  <a:gd name="T38" fmla="*/ 232 w 353"/>
                  <a:gd name="T39" fmla="*/ 376 h 537"/>
                  <a:gd name="T40" fmla="*/ 240 w 353"/>
                  <a:gd name="T41" fmla="*/ 344 h 537"/>
                  <a:gd name="T42" fmla="*/ 192 w 353"/>
                  <a:gd name="T43" fmla="*/ 320 h 537"/>
                  <a:gd name="T44" fmla="*/ 184 w 353"/>
                  <a:gd name="T45" fmla="*/ 288 h 537"/>
                  <a:gd name="T46" fmla="*/ 160 w 353"/>
                  <a:gd name="T47" fmla="*/ 264 h 537"/>
                  <a:gd name="T48" fmla="*/ 104 w 353"/>
                  <a:gd name="T49" fmla="*/ 256 h 537"/>
                  <a:gd name="T50" fmla="*/ 136 w 353"/>
                  <a:gd name="T51" fmla="*/ 168 h 537"/>
                  <a:gd name="T52" fmla="*/ 160 w 353"/>
                  <a:gd name="T53" fmla="*/ 136 h 537"/>
                  <a:gd name="T54" fmla="*/ 192 w 353"/>
                  <a:gd name="T55" fmla="*/ 152 h 537"/>
                  <a:gd name="T56" fmla="*/ 208 w 353"/>
                  <a:gd name="T57" fmla="*/ 184 h 537"/>
                  <a:gd name="T58" fmla="*/ 224 w 353"/>
                  <a:gd name="T59" fmla="*/ 200 h 537"/>
                  <a:gd name="T60" fmla="*/ 256 w 353"/>
                  <a:gd name="T61" fmla="*/ 256 h 537"/>
                  <a:gd name="T62" fmla="*/ 272 w 353"/>
                  <a:gd name="T63" fmla="*/ 288 h 537"/>
                  <a:gd name="T64" fmla="*/ 328 w 353"/>
                  <a:gd name="T65" fmla="*/ 216 h 5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53"/>
                  <a:gd name="T100" fmla="*/ 0 h 537"/>
                  <a:gd name="T101" fmla="*/ 353 w 353"/>
                  <a:gd name="T102" fmla="*/ 537 h 5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53" h="537">
                    <a:moveTo>
                      <a:pt x="352" y="208"/>
                    </a:moveTo>
                    <a:lnTo>
                      <a:pt x="320" y="160"/>
                    </a:lnTo>
                    <a:lnTo>
                      <a:pt x="288" y="152"/>
                    </a:lnTo>
                    <a:lnTo>
                      <a:pt x="296" y="96"/>
                    </a:lnTo>
                    <a:lnTo>
                      <a:pt x="264" y="104"/>
                    </a:lnTo>
                    <a:lnTo>
                      <a:pt x="248" y="88"/>
                    </a:lnTo>
                    <a:lnTo>
                      <a:pt x="248" y="48"/>
                    </a:lnTo>
                    <a:lnTo>
                      <a:pt x="224" y="0"/>
                    </a:lnTo>
                    <a:lnTo>
                      <a:pt x="176" y="24"/>
                    </a:lnTo>
                    <a:lnTo>
                      <a:pt x="176" y="64"/>
                    </a:lnTo>
                    <a:lnTo>
                      <a:pt x="144" y="56"/>
                    </a:lnTo>
                    <a:lnTo>
                      <a:pt x="136" y="80"/>
                    </a:lnTo>
                    <a:lnTo>
                      <a:pt x="112" y="72"/>
                    </a:lnTo>
                    <a:lnTo>
                      <a:pt x="80" y="104"/>
                    </a:lnTo>
                    <a:lnTo>
                      <a:pt x="56" y="56"/>
                    </a:lnTo>
                    <a:lnTo>
                      <a:pt x="32" y="72"/>
                    </a:lnTo>
                    <a:lnTo>
                      <a:pt x="24" y="112"/>
                    </a:lnTo>
                    <a:lnTo>
                      <a:pt x="8" y="120"/>
                    </a:lnTo>
                    <a:lnTo>
                      <a:pt x="32" y="184"/>
                    </a:lnTo>
                    <a:lnTo>
                      <a:pt x="56" y="200"/>
                    </a:lnTo>
                    <a:lnTo>
                      <a:pt x="32" y="216"/>
                    </a:lnTo>
                    <a:lnTo>
                      <a:pt x="24" y="232"/>
                    </a:lnTo>
                    <a:lnTo>
                      <a:pt x="56" y="232"/>
                    </a:lnTo>
                    <a:lnTo>
                      <a:pt x="64" y="272"/>
                    </a:lnTo>
                    <a:lnTo>
                      <a:pt x="48" y="304"/>
                    </a:lnTo>
                    <a:lnTo>
                      <a:pt x="32" y="288"/>
                    </a:lnTo>
                    <a:lnTo>
                      <a:pt x="16" y="304"/>
                    </a:lnTo>
                    <a:lnTo>
                      <a:pt x="16" y="328"/>
                    </a:lnTo>
                    <a:lnTo>
                      <a:pt x="0" y="344"/>
                    </a:lnTo>
                    <a:lnTo>
                      <a:pt x="32" y="400"/>
                    </a:lnTo>
                    <a:lnTo>
                      <a:pt x="8" y="488"/>
                    </a:lnTo>
                    <a:lnTo>
                      <a:pt x="24" y="512"/>
                    </a:lnTo>
                    <a:lnTo>
                      <a:pt x="72" y="512"/>
                    </a:lnTo>
                    <a:lnTo>
                      <a:pt x="88" y="528"/>
                    </a:lnTo>
                    <a:lnTo>
                      <a:pt x="128" y="536"/>
                    </a:lnTo>
                    <a:lnTo>
                      <a:pt x="112" y="512"/>
                    </a:lnTo>
                    <a:lnTo>
                      <a:pt x="120" y="480"/>
                    </a:lnTo>
                    <a:lnTo>
                      <a:pt x="152" y="424"/>
                    </a:lnTo>
                    <a:lnTo>
                      <a:pt x="192" y="384"/>
                    </a:lnTo>
                    <a:lnTo>
                      <a:pt x="232" y="376"/>
                    </a:lnTo>
                    <a:lnTo>
                      <a:pt x="248" y="360"/>
                    </a:lnTo>
                    <a:lnTo>
                      <a:pt x="240" y="344"/>
                    </a:lnTo>
                    <a:lnTo>
                      <a:pt x="224" y="312"/>
                    </a:lnTo>
                    <a:lnTo>
                      <a:pt x="192" y="320"/>
                    </a:lnTo>
                    <a:lnTo>
                      <a:pt x="176" y="312"/>
                    </a:lnTo>
                    <a:lnTo>
                      <a:pt x="184" y="288"/>
                    </a:lnTo>
                    <a:lnTo>
                      <a:pt x="184" y="248"/>
                    </a:lnTo>
                    <a:lnTo>
                      <a:pt x="160" y="264"/>
                    </a:lnTo>
                    <a:lnTo>
                      <a:pt x="128" y="256"/>
                    </a:lnTo>
                    <a:lnTo>
                      <a:pt x="104" y="256"/>
                    </a:lnTo>
                    <a:lnTo>
                      <a:pt x="104" y="224"/>
                    </a:lnTo>
                    <a:lnTo>
                      <a:pt x="136" y="168"/>
                    </a:lnTo>
                    <a:lnTo>
                      <a:pt x="152" y="168"/>
                    </a:lnTo>
                    <a:lnTo>
                      <a:pt x="160" y="136"/>
                    </a:lnTo>
                    <a:lnTo>
                      <a:pt x="176" y="136"/>
                    </a:lnTo>
                    <a:lnTo>
                      <a:pt x="192" y="152"/>
                    </a:lnTo>
                    <a:lnTo>
                      <a:pt x="216" y="152"/>
                    </a:lnTo>
                    <a:lnTo>
                      <a:pt x="208" y="184"/>
                    </a:lnTo>
                    <a:lnTo>
                      <a:pt x="208" y="200"/>
                    </a:lnTo>
                    <a:lnTo>
                      <a:pt x="224" y="200"/>
                    </a:lnTo>
                    <a:lnTo>
                      <a:pt x="224" y="232"/>
                    </a:lnTo>
                    <a:lnTo>
                      <a:pt x="256" y="256"/>
                    </a:lnTo>
                    <a:lnTo>
                      <a:pt x="264" y="280"/>
                    </a:lnTo>
                    <a:lnTo>
                      <a:pt x="272" y="288"/>
                    </a:lnTo>
                    <a:lnTo>
                      <a:pt x="312" y="256"/>
                    </a:lnTo>
                    <a:lnTo>
                      <a:pt x="328" y="216"/>
                    </a:lnTo>
                    <a:lnTo>
                      <a:pt x="352" y="20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3" name="Freeform 11"/>
              <p:cNvSpPr/>
              <p:nvPr/>
            </p:nvSpPr>
            <p:spPr bwMode="gray">
              <a:xfrm>
                <a:off x="3806925" y="2496722"/>
                <a:ext cx="180178" cy="159261"/>
              </a:xfrm>
              <a:custGeom>
                <a:avLst/>
                <a:gdLst>
                  <a:gd name="T0" fmla="*/ 112 w 113"/>
                  <a:gd name="T1" fmla="*/ 64 h 129"/>
                  <a:gd name="T2" fmla="*/ 96 w 113"/>
                  <a:gd name="T3" fmla="*/ 40 h 129"/>
                  <a:gd name="T4" fmla="*/ 112 w 113"/>
                  <a:gd name="T5" fmla="*/ 16 h 129"/>
                  <a:gd name="T6" fmla="*/ 80 w 113"/>
                  <a:gd name="T7" fmla="*/ 16 h 129"/>
                  <a:gd name="T8" fmla="*/ 72 w 113"/>
                  <a:gd name="T9" fmla="*/ 0 h 129"/>
                  <a:gd name="T10" fmla="*/ 56 w 113"/>
                  <a:gd name="T11" fmla="*/ 0 h 129"/>
                  <a:gd name="T12" fmla="*/ 48 w 113"/>
                  <a:gd name="T13" fmla="*/ 32 h 129"/>
                  <a:gd name="T14" fmla="*/ 32 w 113"/>
                  <a:gd name="T15" fmla="*/ 32 h 129"/>
                  <a:gd name="T16" fmla="*/ 0 w 113"/>
                  <a:gd name="T17" fmla="*/ 88 h 129"/>
                  <a:gd name="T18" fmla="*/ 0 w 113"/>
                  <a:gd name="T19" fmla="*/ 120 h 129"/>
                  <a:gd name="T20" fmla="*/ 32 w 113"/>
                  <a:gd name="T21" fmla="*/ 120 h 129"/>
                  <a:gd name="T22" fmla="*/ 48 w 113"/>
                  <a:gd name="T23" fmla="*/ 128 h 129"/>
                  <a:gd name="T24" fmla="*/ 80 w 113"/>
                  <a:gd name="T25" fmla="*/ 112 h 129"/>
                  <a:gd name="T26" fmla="*/ 80 w 113"/>
                  <a:gd name="T27" fmla="*/ 96 h 129"/>
                  <a:gd name="T28" fmla="*/ 72 w 113"/>
                  <a:gd name="T29" fmla="*/ 80 h 129"/>
                  <a:gd name="T30" fmla="*/ 96 w 113"/>
                  <a:gd name="T31" fmla="*/ 80 h 129"/>
                  <a:gd name="T32" fmla="*/ 112 w 113"/>
                  <a:gd name="T33" fmla="*/ 64 h 1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3"/>
                  <a:gd name="T52" fmla="*/ 0 h 129"/>
                  <a:gd name="T53" fmla="*/ 113 w 113"/>
                  <a:gd name="T54" fmla="*/ 129 h 1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3" h="129">
                    <a:moveTo>
                      <a:pt x="112" y="64"/>
                    </a:moveTo>
                    <a:lnTo>
                      <a:pt x="96" y="40"/>
                    </a:lnTo>
                    <a:lnTo>
                      <a:pt x="112" y="16"/>
                    </a:lnTo>
                    <a:lnTo>
                      <a:pt x="80" y="16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8" y="32"/>
                    </a:lnTo>
                    <a:lnTo>
                      <a:pt x="32" y="32"/>
                    </a:lnTo>
                    <a:lnTo>
                      <a:pt x="0" y="88"/>
                    </a:lnTo>
                    <a:lnTo>
                      <a:pt x="0" y="120"/>
                    </a:lnTo>
                    <a:lnTo>
                      <a:pt x="32" y="120"/>
                    </a:lnTo>
                    <a:lnTo>
                      <a:pt x="48" y="128"/>
                    </a:lnTo>
                    <a:lnTo>
                      <a:pt x="80" y="112"/>
                    </a:lnTo>
                    <a:lnTo>
                      <a:pt x="80" y="96"/>
                    </a:lnTo>
                    <a:lnTo>
                      <a:pt x="72" y="80"/>
                    </a:lnTo>
                    <a:lnTo>
                      <a:pt x="96" y="80"/>
                    </a:lnTo>
                    <a:lnTo>
                      <a:pt x="112" y="64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4" name="Freeform 12"/>
              <p:cNvSpPr/>
              <p:nvPr/>
            </p:nvSpPr>
            <p:spPr bwMode="gray">
              <a:xfrm>
                <a:off x="3922187" y="2575232"/>
                <a:ext cx="141758" cy="150289"/>
              </a:xfrm>
              <a:custGeom>
                <a:avLst/>
                <a:gdLst>
                  <a:gd name="T0" fmla="*/ 88 w 89"/>
                  <a:gd name="T1" fmla="*/ 80 h 121"/>
                  <a:gd name="T2" fmla="*/ 80 w 89"/>
                  <a:gd name="T3" fmla="*/ 56 h 121"/>
                  <a:gd name="T4" fmla="*/ 56 w 89"/>
                  <a:gd name="T5" fmla="*/ 40 h 121"/>
                  <a:gd name="T6" fmla="*/ 48 w 89"/>
                  <a:gd name="T7" fmla="*/ 8 h 121"/>
                  <a:gd name="T8" fmla="*/ 32 w 89"/>
                  <a:gd name="T9" fmla="*/ 0 h 121"/>
                  <a:gd name="T10" fmla="*/ 24 w 89"/>
                  <a:gd name="T11" fmla="*/ 8 h 121"/>
                  <a:gd name="T12" fmla="*/ 32 w 89"/>
                  <a:gd name="T13" fmla="*/ 48 h 121"/>
                  <a:gd name="T14" fmla="*/ 8 w 89"/>
                  <a:gd name="T15" fmla="*/ 48 h 121"/>
                  <a:gd name="T16" fmla="*/ 0 w 89"/>
                  <a:gd name="T17" fmla="*/ 112 h 121"/>
                  <a:gd name="T18" fmla="*/ 16 w 89"/>
                  <a:gd name="T19" fmla="*/ 120 h 121"/>
                  <a:gd name="T20" fmla="*/ 56 w 89"/>
                  <a:gd name="T21" fmla="*/ 112 h 121"/>
                  <a:gd name="T22" fmla="*/ 56 w 89"/>
                  <a:gd name="T23" fmla="*/ 80 h 121"/>
                  <a:gd name="T24" fmla="*/ 88 w 89"/>
                  <a:gd name="T25" fmla="*/ 80 h 1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9"/>
                  <a:gd name="T40" fmla="*/ 0 h 121"/>
                  <a:gd name="T41" fmla="*/ 89 w 89"/>
                  <a:gd name="T42" fmla="*/ 121 h 1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9" h="121">
                    <a:moveTo>
                      <a:pt x="88" y="80"/>
                    </a:moveTo>
                    <a:lnTo>
                      <a:pt x="80" y="56"/>
                    </a:lnTo>
                    <a:lnTo>
                      <a:pt x="56" y="40"/>
                    </a:lnTo>
                    <a:lnTo>
                      <a:pt x="48" y="8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32" y="48"/>
                    </a:lnTo>
                    <a:lnTo>
                      <a:pt x="8" y="48"/>
                    </a:lnTo>
                    <a:lnTo>
                      <a:pt x="0" y="112"/>
                    </a:lnTo>
                    <a:lnTo>
                      <a:pt x="16" y="120"/>
                    </a:lnTo>
                    <a:lnTo>
                      <a:pt x="56" y="112"/>
                    </a:lnTo>
                    <a:lnTo>
                      <a:pt x="56" y="80"/>
                    </a:lnTo>
                    <a:lnTo>
                      <a:pt x="88" y="8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5" name="Freeform 14"/>
              <p:cNvSpPr/>
              <p:nvPr/>
            </p:nvSpPr>
            <p:spPr bwMode="gray">
              <a:xfrm>
                <a:off x="3795001" y="2764776"/>
                <a:ext cx="690243" cy="360020"/>
              </a:xfrm>
              <a:custGeom>
                <a:avLst/>
                <a:gdLst>
                  <a:gd name="T0" fmla="*/ 152 w 433"/>
                  <a:gd name="T1" fmla="*/ 8 h 289"/>
                  <a:gd name="T2" fmla="*/ 136 w 433"/>
                  <a:gd name="T3" fmla="*/ 24 h 289"/>
                  <a:gd name="T4" fmla="*/ 96 w 433"/>
                  <a:gd name="T5" fmla="*/ 32 h 289"/>
                  <a:gd name="T6" fmla="*/ 56 w 433"/>
                  <a:gd name="T7" fmla="*/ 72 h 289"/>
                  <a:gd name="T8" fmla="*/ 16 w 433"/>
                  <a:gd name="T9" fmla="*/ 128 h 289"/>
                  <a:gd name="T10" fmla="*/ 16 w 433"/>
                  <a:gd name="T11" fmla="*/ 160 h 289"/>
                  <a:gd name="T12" fmla="*/ 32 w 433"/>
                  <a:gd name="T13" fmla="*/ 184 h 289"/>
                  <a:gd name="T14" fmla="*/ 48 w 433"/>
                  <a:gd name="T15" fmla="*/ 176 h 289"/>
                  <a:gd name="T16" fmla="*/ 64 w 433"/>
                  <a:gd name="T17" fmla="*/ 176 h 289"/>
                  <a:gd name="T18" fmla="*/ 8 w 433"/>
                  <a:gd name="T19" fmla="*/ 224 h 289"/>
                  <a:gd name="T20" fmla="*/ 0 w 433"/>
                  <a:gd name="T21" fmla="*/ 248 h 289"/>
                  <a:gd name="T22" fmla="*/ 16 w 433"/>
                  <a:gd name="T23" fmla="*/ 256 h 289"/>
                  <a:gd name="T24" fmla="*/ 48 w 433"/>
                  <a:gd name="T25" fmla="*/ 288 h 289"/>
                  <a:gd name="T26" fmla="*/ 80 w 433"/>
                  <a:gd name="T27" fmla="*/ 288 h 289"/>
                  <a:gd name="T28" fmla="*/ 96 w 433"/>
                  <a:gd name="T29" fmla="*/ 272 h 289"/>
                  <a:gd name="T30" fmla="*/ 96 w 433"/>
                  <a:gd name="T31" fmla="*/ 256 h 289"/>
                  <a:gd name="T32" fmla="*/ 112 w 433"/>
                  <a:gd name="T33" fmla="*/ 264 h 289"/>
                  <a:gd name="T34" fmla="*/ 120 w 433"/>
                  <a:gd name="T35" fmla="*/ 272 h 289"/>
                  <a:gd name="T36" fmla="*/ 152 w 433"/>
                  <a:gd name="T37" fmla="*/ 288 h 289"/>
                  <a:gd name="T38" fmla="*/ 168 w 433"/>
                  <a:gd name="T39" fmla="*/ 272 h 289"/>
                  <a:gd name="T40" fmla="*/ 192 w 433"/>
                  <a:gd name="T41" fmla="*/ 272 h 289"/>
                  <a:gd name="T42" fmla="*/ 192 w 433"/>
                  <a:gd name="T43" fmla="*/ 288 h 289"/>
                  <a:gd name="T44" fmla="*/ 208 w 433"/>
                  <a:gd name="T45" fmla="*/ 280 h 289"/>
                  <a:gd name="T46" fmla="*/ 240 w 433"/>
                  <a:gd name="T47" fmla="*/ 232 h 289"/>
                  <a:gd name="T48" fmla="*/ 256 w 433"/>
                  <a:gd name="T49" fmla="*/ 232 h 289"/>
                  <a:gd name="T50" fmla="*/ 296 w 433"/>
                  <a:gd name="T51" fmla="*/ 168 h 289"/>
                  <a:gd name="T52" fmla="*/ 296 w 433"/>
                  <a:gd name="T53" fmla="*/ 144 h 289"/>
                  <a:gd name="T54" fmla="*/ 304 w 433"/>
                  <a:gd name="T55" fmla="*/ 136 h 289"/>
                  <a:gd name="T56" fmla="*/ 312 w 433"/>
                  <a:gd name="T57" fmla="*/ 152 h 289"/>
                  <a:gd name="T58" fmla="*/ 344 w 433"/>
                  <a:gd name="T59" fmla="*/ 96 h 289"/>
                  <a:gd name="T60" fmla="*/ 376 w 433"/>
                  <a:gd name="T61" fmla="*/ 80 h 289"/>
                  <a:gd name="T62" fmla="*/ 376 w 433"/>
                  <a:gd name="T63" fmla="*/ 88 h 289"/>
                  <a:gd name="T64" fmla="*/ 400 w 433"/>
                  <a:gd name="T65" fmla="*/ 64 h 289"/>
                  <a:gd name="T66" fmla="*/ 416 w 433"/>
                  <a:gd name="T67" fmla="*/ 72 h 289"/>
                  <a:gd name="T68" fmla="*/ 432 w 433"/>
                  <a:gd name="T69" fmla="*/ 24 h 289"/>
                  <a:gd name="T70" fmla="*/ 424 w 433"/>
                  <a:gd name="T71" fmla="*/ 16 h 289"/>
                  <a:gd name="T72" fmla="*/ 400 w 433"/>
                  <a:gd name="T73" fmla="*/ 16 h 289"/>
                  <a:gd name="T74" fmla="*/ 384 w 433"/>
                  <a:gd name="T75" fmla="*/ 24 h 289"/>
                  <a:gd name="T76" fmla="*/ 344 w 433"/>
                  <a:gd name="T77" fmla="*/ 24 h 289"/>
                  <a:gd name="T78" fmla="*/ 328 w 433"/>
                  <a:gd name="T79" fmla="*/ 0 h 289"/>
                  <a:gd name="T80" fmla="*/ 272 w 433"/>
                  <a:gd name="T81" fmla="*/ 40 h 289"/>
                  <a:gd name="T82" fmla="*/ 264 w 433"/>
                  <a:gd name="T83" fmla="*/ 64 h 289"/>
                  <a:gd name="T84" fmla="*/ 248 w 433"/>
                  <a:gd name="T85" fmla="*/ 64 h 289"/>
                  <a:gd name="T86" fmla="*/ 200 w 433"/>
                  <a:gd name="T87" fmla="*/ 64 h 289"/>
                  <a:gd name="T88" fmla="*/ 200 w 433"/>
                  <a:gd name="T89" fmla="*/ 48 h 289"/>
                  <a:gd name="T90" fmla="*/ 216 w 433"/>
                  <a:gd name="T91" fmla="*/ 32 h 289"/>
                  <a:gd name="T92" fmla="*/ 200 w 433"/>
                  <a:gd name="T93" fmla="*/ 0 h 289"/>
                  <a:gd name="T94" fmla="*/ 176 w 433"/>
                  <a:gd name="T95" fmla="*/ 0 h 289"/>
                  <a:gd name="T96" fmla="*/ 168 w 433"/>
                  <a:gd name="T97" fmla="*/ 0 h 289"/>
                  <a:gd name="T98" fmla="*/ 160 w 433"/>
                  <a:gd name="T99" fmla="*/ 16 h 289"/>
                  <a:gd name="T100" fmla="*/ 152 w 433"/>
                  <a:gd name="T101" fmla="*/ 8 h 28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33"/>
                  <a:gd name="T154" fmla="*/ 0 h 289"/>
                  <a:gd name="T155" fmla="*/ 433 w 433"/>
                  <a:gd name="T156" fmla="*/ 289 h 28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33" h="289">
                    <a:moveTo>
                      <a:pt x="152" y="8"/>
                    </a:moveTo>
                    <a:lnTo>
                      <a:pt x="136" y="24"/>
                    </a:lnTo>
                    <a:lnTo>
                      <a:pt x="96" y="32"/>
                    </a:lnTo>
                    <a:lnTo>
                      <a:pt x="56" y="72"/>
                    </a:lnTo>
                    <a:lnTo>
                      <a:pt x="16" y="128"/>
                    </a:lnTo>
                    <a:lnTo>
                      <a:pt x="16" y="160"/>
                    </a:lnTo>
                    <a:lnTo>
                      <a:pt x="32" y="184"/>
                    </a:lnTo>
                    <a:lnTo>
                      <a:pt x="48" y="176"/>
                    </a:lnTo>
                    <a:lnTo>
                      <a:pt x="64" y="176"/>
                    </a:lnTo>
                    <a:lnTo>
                      <a:pt x="8" y="224"/>
                    </a:lnTo>
                    <a:lnTo>
                      <a:pt x="0" y="248"/>
                    </a:lnTo>
                    <a:lnTo>
                      <a:pt x="16" y="256"/>
                    </a:lnTo>
                    <a:lnTo>
                      <a:pt x="48" y="288"/>
                    </a:lnTo>
                    <a:lnTo>
                      <a:pt x="80" y="288"/>
                    </a:lnTo>
                    <a:lnTo>
                      <a:pt x="96" y="272"/>
                    </a:lnTo>
                    <a:lnTo>
                      <a:pt x="96" y="256"/>
                    </a:lnTo>
                    <a:lnTo>
                      <a:pt x="112" y="264"/>
                    </a:lnTo>
                    <a:lnTo>
                      <a:pt x="120" y="272"/>
                    </a:lnTo>
                    <a:lnTo>
                      <a:pt x="152" y="288"/>
                    </a:lnTo>
                    <a:lnTo>
                      <a:pt x="168" y="272"/>
                    </a:lnTo>
                    <a:lnTo>
                      <a:pt x="192" y="272"/>
                    </a:lnTo>
                    <a:lnTo>
                      <a:pt x="192" y="288"/>
                    </a:lnTo>
                    <a:lnTo>
                      <a:pt x="208" y="280"/>
                    </a:lnTo>
                    <a:lnTo>
                      <a:pt x="240" y="232"/>
                    </a:lnTo>
                    <a:lnTo>
                      <a:pt x="256" y="232"/>
                    </a:lnTo>
                    <a:lnTo>
                      <a:pt x="296" y="168"/>
                    </a:lnTo>
                    <a:lnTo>
                      <a:pt x="296" y="144"/>
                    </a:lnTo>
                    <a:lnTo>
                      <a:pt x="304" y="136"/>
                    </a:lnTo>
                    <a:lnTo>
                      <a:pt x="312" y="152"/>
                    </a:lnTo>
                    <a:lnTo>
                      <a:pt x="344" y="96"/>
                    </a:lnTo>
                    <a:lnTo>
                      <a:pt x="376" y="80"/>
                    </a:lnTo>
                    <a:lnTo>
                      <a:pt x="376" y="88"/>
                    </a:lnTo>
                    <a:lnTo>
                      <a:pt x="400" y="64"/>
                    </a:lnTo>
                    <a:lnTo>
                      <a:pt x="416" y="72"/>
                    </a:lnTo>
                    <a:lnTo>
                      <a:pt x="432" y="24"/>
                    </a:lnTo>
                    <a:lnTo>
                      <a:pt x="424" y="16"/>
                    </a:lnTo>
                    <a:lnTo>
                      <a:pt x="400" y="16"/>
                    </a:lnTo>
                    <a:lnTo>
                      <a:pt x="384" y="24"/>
                    </a:lnTo>
                    <a:lnTo>
                      <a:pt x="344" y="24"/>
                    </a:lnTo>
                    <a:lnTo>
                      <a:pt x="328" y="0"/>
                    </a:lnTo>
                    <a:lnTo>
                      <a:pt x="272" y="40"/>
                    </a:lnTo>
                    <a:lnTo>
                      <a:pt x="264" y="64"/>
                    </a:lnTo>
                    <a:lnTo>
                      <a:pt x="248" y="64"/>
                    </a:lnTo>
                    <a:lnTo>
                      <a:pt x="200" y="64"/>
                    </a:lnTo>
                    <a:lnTo>
                      <a:pt x="200" y="48"/>
                    </a:lnTo>
                    <a:lnTo>
                      <a:pt x="216" y="32"/>
                    </a:lnTo>
                    <a:lnTo>
                      <a:pt x="200" y="0"/>
                    </a:lnTo>
                    <a:lnTo>
                      <a:pt x="176" y="0"/>
                    </a:lnTo>
                    <a:lnTo>
                      <a:pt x="168" y="0"/>
                    </a:lnTo>
                    <a:lnTo>
                      <a:pt x="160" y="16"/>
                    </a:lnTo>
                    <a:lnTo>
                      <a:pt x="152" y="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6" name="Freeform 15"/>
              <p:cNvSpPr/>
              <p:nvPr/>
            </p:nvSpPr>
            <p:spPr bwMode="gray">
              <a:xfrm>
                <a:off x="3936759" y="3053016"/>
                <a:ext cx="572331" cy="398154"/>
              </a:xfrm>
              <a:custGeom>
                <a:avLst/>
                <a:gdLst>
                  <a:gd name="T0" fmla="*/ 168 w 361"/>
                  <a:gd name="T1" fmla="*/ 0 h 321"/>
                  <a:gd name="T2" fmla="*/ 152 w 361"/>
                  <a:gd name="T3" fmla="*/ 0 h 321"/>
                  <a:gd name="T4" fmla="*/ 120 w 361"/>
                  <a:gd name="T5" fmla="*/ 48 h 321"/>
                  <a:gd name="T6" fmla="*/ 96 w 361"/>
                  <a:gd name="T7" fmla="*/ 56 h 321"/>
                  <a:gd name="T8" fmla="*/ 96 w 361"/>
                  <a:gd name="T9" fmla="*/ 40 h 321"/>
                  <a:gd name="T10" fmla="*/ 80 w 361"/>
                  <a:gd name="T11" fmla="*/ 40 h 321"/>
                  <a:gd name="T12" fmla="*/ 64 w 361"/>
                  <a:gd name="T13" fmla="*/ 56 h 321"/>
                  <a:gd name="T14" fmla="*/ 32 w 361"/>
                  <a:gd name="T15" fmla="*/ 40 h 321"/>
                  <a:gd name="T16" fmla="*/ 24 w 361"/>
                  <a:gd name="T17" fmla="*/ 32 h 321"/>
                  <a:gd name="T18" fmla="*/ 8 w 361"/>
                  <a:gd name="T19" fmla="*/ 24 h 321"/>
                  <a:gd name="T20" fmla="*/ 8 w 361"/>
                  <a:gd name="T21" fmla="*/ 40 h 321"/>
                  <a:gd name="T22" fmla="*/ 0 w 361"/>
                  <a:gd name="T23" fmla="*/ 48 h 321"/>
                  <a:gd name="T24" fmla="*/ 32 w 361"/>
                  <a:gd name="T25" fmla="*/ 56 h 321"/>
                  <a:gd name="T26" fmla="*/ 40 w 361"/>
                  <a:gd name="T27" fmla="*/ 80 h 321"/>
                  <a:gd name="T28" fmla="*/ 56 w 361"/>
                  <a:gd name="T29" fmla="*/ 80 h 321"/>
                  <a:gd name="T30" fmla="*/ 80 w 361"/>
                  <a:gd name="T31" fmla="*/ 112 h 321"/>
                  <a:gd name="T32" fmla="*/ 104 w 361"/>
                  <a:gd name="T33" fmla="*/ 104 h 321"/>
                  <a:gd name="T34" fmla="*/ 104 w 361"/>
                  <a:gd name="T35" fmla="*/ 144 h 321"/>
                  <a:gd name="T36" fmla="*/ 136 w 361"/>
                  <a:gd name="T37" fmla="*/ 184 h 321"/>
                  <a:gd name="T38" fmla="*/ 152 w 361"/>
                  <a:gd name="T39" fmla="*/ 184 h 321"/>
                  <a:gd name="T40" fmla="*/ 160 w 361"/>
                  <a:gd name="T41" fmla="*/ 168 h 321"/>
                  <a:gd name="T42" fmla="*/ 184 w 361"/>
                  <a:gd name="T43" fmla="*/ 192 h 321"/>
                  <a:gd name="T44" fmla="*/ 168 w 361"/>
                  <a:gd name="T45" fmla="*/ 208 h 321"/>
                  <a:gd name="T46" fmla="*/ 160 w 361"/>
                  <a:gd name="T47" fmla="*/ 200 h 321"/>
                  <a:gd name="T48" fmla="*/ 144 w 361"/>
                  <a:gd name="T49" fmla="*/ 192 h 321"/>
                  <a:gd name="T50" fmla="*/ 144 w 361"/>
                  <a:gd name="T51" fmla="*/ 224 h 321"/>
                  <a:gd name="T52" fmla="*/ 136 w 361"/>
                  <a:gd name="T53" fmla="*/ 240 h 321"/>
                  <a:gd name="T54" fmla="*/ 160 w 361"/>
                  <a:gd name="T55" fmla="*/ 272 h 321"/>
                  <a:gd name="T56" fmla="*/ 160 w 361"/>
                  <a:gd name="T57" fmla="*/ 296 h 321"/>
                  <a:gd name="T58" fmla="*/ 200 w 361"/>
                  <a:gd name="T59" fmla="*/ 296 h 321"/>
                  <a:gd name="T60" fmla="*/ 216 w 361"/>
                  <a:gd name="T61" fmla="*/ 312 h 321"/>
                  <a:gd name="T62" fmla="*/ 240 w 361"/>
                  <a:gd name="T63" fmla="*/ 304 h 321"/>
                  <a:gd name="T64" fmla="*/ 272 w 361"/>
                  <a:gd name="T65" fmla="*/ 320 h 321"/>
                  <a:gd name="T66" fmla="*/ 296 w 361"/>
                  <a:gd name="T67" fmla="*/ 296 h 321"/>
                  <a:gd name="T68" fmla="*/ 320 w 361"/>
                  <a:gd name="T69" fmla="*/ 256 h 321"/>
                  <a:gd name="T70" fmla="*/ 288 w 361"/>
                  <a:gd name="T71" fmla="*/ 240 h 321"/>
                  <a:gd name="T72" fmla="*/ 320 w 361"/>
                  <a:gd name="T73" fmla="*/ 232 h 321"/>
                  <a:gd name="T74" fmla="*/ 328 w 361"/>
                  <a:gd name="T75" fmla="*/ 240 h 321"/>
                  <a:gd name="T76" fmla="*/ 360 w 361"/>
                  <a:gd name="T77" fmla="*/ 232 h 321"/>
                  <a:gd name="T78" fmla="*/ 360 w 361"/>
                  <a:gd name="T79" fmla="*/ 224 h 321"/>
                  <a:gd name="T80" fmla="*/ 320 w 361"/>
                  <a:gd name="T81" fmla="*/ 200 h 321"/>
                  <a:gd name="T82" fmla="*/ 320 w 361"/>
                  <a:gd name="T83" fmla="*/ 184 h 321"/>
                  <a:gd name="T84" fmla="*/ 304 w 361"/>
                  <a:gd name="T85" fmla="*/ 176 h 321"/>
                  <a:gd name="T86" fmla="*/ 288 w 361"/>
                  <a:gd name="T87" fmla="*/ 168 h 321"/>
                  <a:gd name="T88" fmla="*/ 272 w 361"/>
                  <a:gd name="T89" fmla="*/ 128 h 321"/>
                  <a:gd name="T90" fmla="*/ 232 w 361"/>
                  <a:gd name="T91" fmla="*/ 64 h 321"/>
                  <a:gd name="T92" fmla="*/ 232 w 361"/>
                  <a:gd name="T93" fmla="*/ 40 h 321"/>
                  <a:gd name="T94" fmla="*/ 192 w 361"/>
                  <a:gd name="T95" fmla="*/ 32 h 321"/>
                  <a:gd name="T96" fmla="*/ 176 w 361"/>
                  <a:gd name="T97" fmla="*/ 24 h 321"/>
                  <a:gd name="T98" fmla="*/ 168 w 361"/>
                  <a:gd name="T99" fmla="*/ 0 h 3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61"/>
                  <a:gd name="T151" fmla="*/ 0 h 321"/>
                  <a:gd name="T152" fmla="*/ 361 w 361"/>
                  <a:gd name="T153" fmla="*/ 321 h 3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61" h="321">
                    <a:moveTo>
                      <a:pt x="168" y="0"/>
                    </a:moveTo>
                    <a:lnTo>
                      <a:pt x="152" y="0"/>
                    </a:lnTo>
                    <a:lnTo>
                      <a:pt x="120" y="48"/>
                    </a:lnTo>
                    <a:lnTo>
                      <a:pt x="96" y="56"/>
                    </a:lnTo>
                    <a:lnTo>
                      <a:pt x="96" y="40"/>
                    </a:lnTo>
                    <a:lnTo>
                      <a:pt x="80" y="40"/>
                    </a:lnTo>
                    <a:lnTo>
                      <a:pt x="64" y="56"/>
                    </a:lnTo>
                    <a:lnTo>
                      <a:pt x="32" y="40"/>
                    </a:lnTo>
                    <a:lnTo>
                      <a:pt x="24" y="32"/>
                    </a:lnTo>
                    <a:lnTo>
                      <a:pt x="8" y="24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32" y="56"/>
                    </a:lnTo>
                    <a:lnTo>
                      <a:pt x="40" y="80"/>
                    </a:lnTo>
                    <a:lnTo>
                      <a:pt x="56" y="80"/>
                    </a:lnTo>
                    <a:lnTo>
                      <a:pt x="80" y="112"/>
                    </a:lnTo>
                    <a:lnTo>
                      <a:pt x="104" y="104"/>
                    </a:lnTo>
                    <a:lnTo>
                      <a:pt x="104" y="144"/>
                    </a:lnTo>
                    <a:lnTo>
                      <a:pt x="136" y="184"/>
                    </a:lnTo>
                    <a:lnTo>
                      <a:pt x="152" y="184"/>
                    </a:lnTo>
                    <a:lnTo>
                      <a:pt x="160" y="168"/>
                    </a:lnTo>
                    <a:lnTo>
                      <a:pt x="184" y="192"/>
                    </a:lnTo>
                    <a:lnTo>
                      <a:pt x="168" y="208"/>
                    </a:lnTo>
                    <a:lnTo>
                      <a:pt x="160" y="200"/>
                    </a:lnTo>
                    <a:lnTo>
                      <a:pt x="144" y="192"/>
                    </a:lnTo>
                    <a:lnTo>
                      <a:pt x="144" y="224"/>
                    </a:lnTo>
                    <a:lnTo>
                      <a:pt x="136" y="240"/>
                    </a:lnTo>
                    <a:lnTo>
                      <a:pt x="160" y="272"/>
                    </a:lnTo>
                    <a:lnTo>
                      <a:pt x="160" y="296"/>
                    </a:lnTo>
                    <a:lnTo>
                      <a:pt x="200" y="296"/>
                    </a:lnTo>
                    <a:lnTo>
                      <a:pt x="216" y="312"/>
                    </a:lnTo>
                    <a:lnTo>
                      <a:pt x="240" y="304"/>
                    </a:lnTo>
                    <a:lnTo>
                      <a:pt x="272" y="320"/>
                    </a:lnTo>
                    <a:lnTo>
                      <a:pt x="296" y="296"/>
                    </a:lnTo>
                    <a:lnTo>
                      <a:pt x="320" y="256"/>
                    </a:lnTo>
                    <a:lnTo>
                      <a:pt x="288" y="240"/>
                    </a:lnTo>
                    <a:lnTo>
                      <a:pt x="320" y="232"/>
                    </a:lnTo>
                    <a:lnTo>
                      <a:pt x="328" y="240"/>
                    </a:lnTo>
                    <a:lnTo>
                      <a:pt x="360" y="232"/>
                    </a:lnTo>
                    <a:lnTo>
                      <a:pt x="360" y="224"/>
                    </a:lnTo>
                    <a:lnTo>
                      <a:pt x="320" y="200"/>
                    </a:lnTo>
                    <a:lnTo>
                      <a:pt x="320" y="184"/>
                    </a:lnTo>
                    <a:lnTo>
                      <a:pt x="304" y="176"/>
                    </a:lnTo>
                    <a:lnTo>
                      <a:pt x="288" y="168"/>
                    </a:lnTo>
                    <a:lnTo>
                      <a:pt x="272" y="128"/>
                    </a:lnTo>
                    <a:lnTo>
                      <a:pt x="232" y="64"/>
                    </a:lnTo>
                    <a:lnTo>
                      <a:pt x="232" y="40"/>
                    </a:lnTo>
                    <a:lnTo>
                      <a:pt x="192" y="32"/>
                    </a:lnTo>
                    <a:lnTo>
                      <a:pt x="176" y="24"/>
                    </a:lnTo>
                    <a:lnTo>
                      <a:pt x="168" y="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7" name="Freeform 16"/>
              <p:cNvSpPr/>
              <p:nvPr/>
            </p:nvSpPr>
            <p:spPr bwMode="invGray">
              <a:xfrm>
                <a:off x="4394553" y="3341139"/>
                <a:ext cx="142917" cy="150232"/>
              </a:xfrm>
              <a:custGeom>
                <a:avLst/>
                <a:gdLst>
                  <a:gd name="T0" fmla="*/ 24 w 65"/>
                  <a:gd name="T1" fmla="*/ 0 h 57"/>
                  <a:gd name="T2" fmla="*/ 0 w 65"/>
                  <a:gd name="T3" fmla="*/ 40 h 57"/>
                  <a:gd name="T4" fmla="*/ 24 w 65"/>
                  <a:gd name="T5" fmla="*/ 56 h 57"/>
                  <a:gd name="T6" fmla="*/ 64 w 65"/>
                  <a:gd name="T7" fmla="*/ 40 h 57"/>
                  <a:gd name="T8" fmla="*/ 64 w 65"/>
                  <a:gd name="T9" fmla="*/ 24 h 57"/>
                  <a:gd name="T10" fmla="*/ 24 w 65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57"/>
                  <a:gd name="T20" fmla="*/ 65 w 65"/>
                  <a:gd name="T21" fmla="*/ 57 h 57"/>
                  <a:gd name="connsiteX0" fmla="*/ 3692 w 9846"/>
                  <a:gd name="connsiteY0" fmla="*/ 0 h 20794"/>
                  <a:gd name="connsiteX1" fmla="*/ 0 w 9846"/>
                  <a:gd name="connsiteY1" fmla="*/ 7018 h 20794"/>
                  <a:gd name="connsiteX2" fmla="*/ 3692 w 9846"/>
                  <a:gd name="connsiteY2" fmla="*/ 9825 h 20794"/>
                  <a:gd name="connsiteX3" fmla="*/ 4661 w 9846"/>
                  <a:gd name="connsiteY3" fmla="*/ 20794 h 20794"/>
                  <a:gd name="connsiteX4" fmla="*/ 9846 w 9846"/>
                  <a:gd name="connsiteY4" fmla="*/ 7018 h 20794"/>
                  <a:gd name="connsiteX5" fmla="*/ 9846 w 9846"/>
                  <a:gd name="connsiteY5" fmla="*/ 4211 h 20794"/>
                  <a:gd name="connsiteX6" fmla="*/ 3692 w 9846"/>
                  <a:gd name="connsiteY6" fmla="*/ 0 h 20794"/>
                  <a:gd name="connsiteX0-1" fmla="*/ 3750 w 10000"/>
                  <a:gd name="connsiteY0-2" fmla="*/ 0 h 10000"/>
                  <a:gd name="connsiteX1-3" fmla="*/ 0 w 10000"/>
                  <a:gd name="connsiteY1-4" fmla="*/ 3375 h 10000"/>
                  <a:gd name="connsiteX2-5" fmla="*/ 129 w 10000"/>
                  <a:gd name="connsiteY2-6" fmla="*/ 9575 h 10000"/>
                  <a:gd name="connsiteX3-7" fmla="*/ 4734 w 10000"/>
                  <a:gd name="connsiteY3-8" fmla="*/ 10000 h 10000"/>
                  <a:gd name="connsiteX4-9" fmla="*/ 10000 w 10000"/>
                  <a:gd name="connsiteY4-10" fmla="*/ 3375 h 10000"/>
                  <a:gd name="connsiteX5-11" fmla="*/ 10000 w 10000"/>
                  <a:gd name="connsiteY5-12" fmla="*/ 2025 h 10000"/>
                  <a:gd name="connsiteX6-13" fmla="*/ 3750 w 10000"/>
                  <a:gd name="connsiteY6-14" fmla="*/ 0 h 10000"/>
                  <a:gd name="connsiteX0-15" fmla="*/ 7371 w 13621"/>
                  <a:gd name="connsiteY0-16" fmla="*/ 0 h 10000"/>
                  <a:gd name="connsiteX1-17" fmla="*/ 0 w 13621"/>
                  <a:gd name="connsiteY1-18" fmla="*/ 9531 h 10000"/>
                  <a:gd name="connsiteX2-19" fmla="*/ 3750 w 13621"/>
                  <a:gd name="connsiteY2-20" fmla="*/ 9575 h 10000"/>
                  <a:gd name="connsiteX3-21" fmla="*/ 8355 w 13621"/>
                  <a:gd name="connsiteY3-22" fmla="*/ 10000 h 10000"/>
                  <a:gd name="connsiteX4-23" fmla="*/ 13621 w 13621"/>
                  <a:gd name="connsiteY4-24" fmla="*/ 3375 h 10000"/>
                  <a:gd name="connsiteX5-25" fmla="*/ 13621 w 13621"/>
                  <a:gd name="connsiteY5-26" fmla="*/ 2025 h 10000"/>
                  <a:gd name="connsiteX6-27" fmla="*/ 7371 w 13621"/>
                  <a:gd name="connsiteY6-28" fmla="*/ 0 h 10000"/>
                  <a:gd name="connsiteX0-29" fmla="*/ 7371 w 13621"/>
                  <a:gd name="connsiteY0-30" fmla="*/ 560 h 10560"/>
                  <a:gd name="connsiteX1-31" fmla="*/ 0 w 13621"/>
                  <a:gd name="connsiteY1-32" fmla="*/ 10091 h 10560"/>
                  <a:gd name="connsiteX2-33" fmla="*/ 3750 w 13621"/>
                  <a:gd name="connsiteY2-34" fmla="*/ 10135 h 10560"/>
                  <a:gd name="connsiteX3-35" fmla="*/ 8355 w 13621"/>
                  <a:gd name="connsiteY3-36" fmla="*/ 10560 h 10560"/>
                  <a:gd name="connsiteX4-37" fmla="*/ 13621 w 13621"/>
                  <a:gd name="connsiteY4-38" fmla="*/ 3935 h 10560"/>
                  <a:gd name="connsiteX5-39" fmla="*/ 13621 w 13621"/>
                  <a:gd name="connsiteY5-40" fmla="*/ 2585 h 10560"/>
                  <a:gd name="connsiteX6-41" fmla="*/ 1336 w 13621"/>
                  <a:gd name="connsiteY6-42" fmla="*/ 0 h 10560"/>
                  <a:gd name="connsiteX0-43" fmla="*/ 7371 w 13621"/>
                  <a:gd name="connsiteY0-44" fmla="*/ 560 h 10560"/>
                  <a:gd name="connsiteX1-45" fmla="*/ 0 w 13621"/>
                  <a:gd name="connsiteY1-46" fmla="*/ 10091 h 10560"/>
                  <a:gd name="connsiteX2-47" fmla="*/ 3750 w 13621"/>
                  <a:gd name="connsiteY2-48" fmla="*/ 10135 h 10560"/>
                  <a:gd name="connsiteX3-49" fmla="*/ 8355 w 13621"/>
                  <a:gd name="connsiteY3-50" fmla="*/ 10560 h 10560"/>
                  <a:gd name="connsiteX4-51" fmla="*/ 13621 w 13621"/>
                  <a:gd name="connsiteY4-52" fmla="*/ 3935 h 10560"/>
                  <a:gd name="connsiteX5-53" fmla="*/ 10905 w 13621"/>
                  <a:gd name="connsiteY5-54" fmla="*/ 533 h 10560"/>
                  <a:gd name="connsiteX6-55" fmla="*/ 1336 w 13621"/>
                  <a:gd name="connsiteY6-56" fmla="*/ 0 h 10560"/>
                  <a:gd name="connsiteX0-57" fmla="*/ 7371 w 13621"/>
                  <a:gd name="connsiteY0-58" fmla="*/ 560 h 10560"/>
                  <a:gd name="connsiteX1-59" fmla="*/ 3225 w 13621"/>
                  <a:gd name="connsiteY1-60" fmla="*/ 4032 h 10560"/>
                  <a:gd name="connsiteX2-61" fmla="*/ 0 w 13621"/>
                  <a:gd name="connsiteY2-62" fmla="*/ 10091 h 10560"/>
                  <a:gd name="connsiteX3-63" fmla="*/ 3750 w 13621"/>
                  <a:gd name="connsiteY3-64" fmla="*/ 10135 h 10560"/>
                  <a:gd name="connsiteX4-65" fmla="*/ 8355 w 13621"/>
                  <a:gd name="connsiteY4-66" fmla="*/ 10560 h 10560"/>
                  <a:gd name="connsiteX5-67" fmla="*/ 13621 w 13621"/>
                  <a:gd name="connsiteY5-68" fmla="*/ 3935 h 10560"/>
                  <a:gd name="connsiteX6-69" fmla="*/ 10905 w 13621"/>
                  <a:gd name="connsiteY6-70" fmla="*/ 533 h 10560"/>
                  <a:gd name="connsiteX7" fmla="*/ 1336 w 13621"/>
                  <a:gd name="connsiteY7" fmla="*/ 0 h 10560"/>
                  <a:gd name="connsiteX0-71" fmla="*/ 5259 w 13621"/>
                  <a:gd name="connsiteY0-72" fmla="*/ 2425 h 10560"/>
                  <a:gd name="connsiteX1-73" fmla="*/ 3225 w 13621"/>
                  <a:gd name="connsiteY1-74" fmla="*/ 4032 h 10560"/>
                  <a:gd name="connsiteX2-75" fmla="*/ 0 w 13621"/>
                  <a:gd name="connsiteY2-76" fmla="*/ 10091 h 10560"/>
                  <a:gd name="connsiteX3-77" fmla="*/ 3750 w 13621"/>
                  <a:gd name="connsiteY3-78" fmla="*/ 10135 h 10560"/>
                  <a:gd name="connsiteX4-79" fmla="*/ 8355 w 13621"/>
                  <a:gd name="connsiteY4-80" fmla="*/ 10560 h 10560"/>
                  <a:gd name="connsiteX5-81" fmla="*/ 13621 w 13621"/>
                  <a:gd name="connsiteY5-82" fmla="*/ 3935 h 10560"/>
                  <a:gd name="connsiteX6-83" fmla="*/ 10905 w 13621"/>
                  <a:gd name="connsiteY6-84" fmla="*/ 533 h 10560"/>
                  <a:gd name="connsiteX7-85" fmla="*/ 1336 w 13621"/>
                  <a:gd name="connsiteY7-86" fmla="*/ 0 h 10560"/>
                  <a:gd name="connsiteX0-87" fmla="*/ 5259 w 13621"/>
                  <a:gd name="connsiteY0-88" fmla="*/ 2425 h 10560"/>
                  <a:gd name="connsiteX1-89" fmla="*/ 4734 w 13621"/>
                  <a:gd name="connsiteY1-90" fmla="*/ 6830 h 10560"/>
                  <a:gd name="connsiteX2-91" fmla="*/ 0 w 13621"/>
                  <a:gd name="connsiteY2-92" fmla="*/ 10091 h 10560"/>
                  <a:gd name="connsiteX3-93" fmla="*/ 3750 w 13621"/>
                  <a:gd name="connsiteY3-94" fmla="*/ 10135 h 10560"/>
                  <a:gd name="connsiteX4-95" fmla="*/ 8355 w 13621"/>
                  <a:gd name="connsiteY4-96" fmla="*/ 10560 h 10560"/>
                  <a:gd name="connsiteX5-97" fmla="*/ 13621 w 13621"/>
                  <a:gd name="connsiteY5-98" fmla="*/ 3935 h 10560"/>
                  <a:gd name="connsiteX6-99" fmla="*/ 10905 w 13621"/>
                  <a:gd name="connsiteY6-100" fmla="*/ 533 h 10560"/>
                  <a:gd name="connsiteX7-101" fmla="*/ 1336 w 13621"/>
                  <a:gd name="connsiteY7-102" fmla="*/ 0 h 10560"/>
                  <a:gd name="connsiteX0-103" fmla="*/ 5259 w 13621"/>
                  <a:gd name="connsiteY0-104" fmla="*/ 2425 h 10560"/>
                  <a:gd name="connsiteX1-105" fmla="*/ 4131 w 13621"/>
                  <a:gd name="connsiteY1-106" fmla="*/ 2539 h 10560"/>
                  <a:gd name="connsiteX2-107" fmla="*/ 4734 w 13621"/>
                  <a:gd name="connsiteY2-108" fmla="*/ 6830 h 10560"/>
                  <a:gd name="connsiteX3-109" fmla="*/ 0 w 13621"/>
                  <a:gd name="connsiteY3-110" fmla="*/ 10091 h 10560"/>
                  <a:gd name="connsiteX4-111" fmla="*/ 3750 w 13621"/>
                  <a:gd name="connsiteY4-112" fmla="*/ 10135 h 10560"/>
                  <a:gd name="connsiteX5-113" fmla="*/ 8355 w 13621"/>
                  <a:gd name="connsiteY5-114" fmla="*/ 10560 h 10560"/>
                  <a:gd name="connsiteX6-115" fmla="*/ 13621 w 13621"/>
                  <a:gd name="connsiteY6-116" fmla="*/ 3935 h 10560"/>
                  <a:gd name="connsiteX7-117" fmla="*/ 10905 w 13621"/>
                  <a:gd name="connsiteY7-118" fmla="*/ 533 h 10560"/>
                  <a:gd name="connsiteX8" fmla="*/ 1336 w 13621"/>
                  <a:gd name="connsiteY8" fmla="*/ 0 h 10560"/>
                  <a:gd name="connsiteX0-119" fmla="*/ 5259 w 11509"/>
                  <a:gd name="connsiteY0-120" fmla="*/ 2425 h 10560"/>
                  <a:gd name="connsiteX1-121" fmla="*/ 4131 w 11509"/>
                  <a:gd name="connsiteY1-122" fmla="*/ 2539 h 10560"/>
                  <a:gd name="connsiteX2-123" fmla="*/ 4734 w 11509"/>
                  <a:gd name="connsiteY2-124" fmla="*/ 6830 h 10560"/>
                  <a:gd name="connsiteX3-125" fmla="*/ 0 w 11509"/>
                  <a:gd name="connsiteY3-126" fmla="*/ 10091 h 10560"/>
                  <a:gd name="connsiteX4-127" fmla="*/ 3750 w 11509"/>
                  <a:gd name="connsiteY4-128" fmla="*/ 10135 h 10560"/>
                  <a:gd name="connsiteX5-129" fmla="*/ 8355 w 11509"/>
                  <a:gd name="connsiteY5-130" fmla="*/ 10560 h 10560"/>
                  <a:gd name="connsiteX6-131" fmla="*/ 11509 w 11509"/>
                  <a:gd name="connsiteY6-132" fmla="*/ 5987 h 10560"/>
                  <a:gd name="connsiteX7-133" fmla="*/ 10905 w 11509"/>
                  <a:gd name="connsiteY7-134" fmla="*/ 533 h 10560"/>
                  <a:gd name="connsiteX8-135" fmla="*/ 1336 w 11509"/>
                  <a:gd name="connsiteY8-136" fmla="*/ 0 h 10560"/>
                  <a:gd name="connsiteX0-137" fmla="*/ 5259 w 11509"/>
                  <a:gd name="connsiteY0-138" fmla="*/ 2425 h 10560"/>
                  <a:gd name="connsiteX1-139" fmla="*/ 4131 w 11509"/>
                  <a:gd name="connsiteY1-140" fmla="*/ 2539 h 10560"/>
                  <a:gd name="connsiteX2-141" fmla="*/ 4734 w 11509"/>
                  <a:gd name="connsiteY2-142" fmla="*/ 6830 h 10560"/>
                  <a:gd name="connsiteX3-143" fmla="*/ 0 w 11509"/>
                  <a:gd name="connsiteY3-144" fmla="*/ 10091 h 10560"/>
                  <a:gd name="connsiteX4-145" fmla="*/ 3750 w 11509"/>
                  <a:gd name="connsiteY4-146" fmla="*/ 10135 h 10560"/>
                  <a:gd name="connsiteX5-147" fmla="*/ 8355 w 11509"/>
                  <a:gd name="connsiteY5-148" fmla="*/ 10560 h 10560"/>
                  <a:gd name="connsiteX6-149" fmla="*/ 11509 w 11509"/>
                  <a:gd name="connsiteY6-150" fmla="*/ 5987 h 10560"/>
                  <a:gd name="connsiteX7-151" fmla="*/ 9094 w 11509"/>
                  <a:gd name="connsiteY7-152" fmla="*/ 2212 h 10560"/>
                  <a:gd name="connsiteX8-153" fmla="*/ 1336 w 11509"/>
                  <a:gd name="connsiteY8-154" fmla="*/ 0 h 10560"/>
                  <a:gd name="connsiteX0-155" fmla="*/ 5259 w 14225"/>
                  <a:gd name="connsiteY0-156" fmla="*/ 2425 h 10560"/>
                  <a:gd name="connsiteX1-157" fmla="*/ 4131 w 14225"/>
                  <a:gd name="connsiteY1-158" fmla="*/ 2539 h 10560"/>
                  <a:gd name="connsiteX2-159" fmla="*/ 4734 w 14225"/>
                  <a:gd name="connsiteY2-160" fmla="*/ 6830 h 10560"/>
                  <a:gd name="connsiteX3-161" fmla="*/ 0 w 14225"/>
                  <a:gd name="connsiteY3-162" fmla="*/ 10091 h 10560"/>
                  <a:gd name="connsiteX4-163" fmla="*/ 3750 w 14225"/>
                  <a:gd name="connsiteY4-164" fmla="*/ 10135 h 10560"/>
                  <a:gd name="connsiteX5-165" fmla="*/ 8355 w 14225"/>
                  <a:gd name="connsiteY5-166" fmla="*/ 10560 h 10560"/>
                  <a:gd name="connsiteX6-167" fmla="*/ 14225 w 14225"/>
                  <a:gd name="connsiteY6-168" fmla="*/ 5800 h 10560"/>
                  <a:gd name="connsiteX7-169" fmla="*/ 9094 w 14225"/>
                  <a:gd name="connsiteY7-170" fmla="*/ 2212 h 10560"/>
                  <a:gd name="connsiteX8-171" fmla="*/ 1336 w 14225"/>
                  <a:gd name="connsiteY8-172" fmla="*/ 0 h 10560"/>
                  <a:gd name="connsiteX0-173" fmla="*/ 5259 w 14229"/>
                  <a:gd name="connsiteY0-174" fmla="*/ 2425 h 10560"/>
                  <a:gd name="connsiteX1-175" fmla="*/ 4131 w 14229"/>
                  <a:gd name="connsiteY1-176" fmla="*/ 2539 h 10560"/>
                  <a:gd name="connsiteX2-177" fmla="*/ 4734 w 14229"/>
                  <a:gd name="connsiteY2-178" fmla="*/ 6830 h 10560"/>
                  <a:gd name="connsiteX3-179" fmla="*/ 0 w 14229"/>
                  <a:gd name="connsiteY3-180" fmla="*/ 10091 h 10560"/>
                  <a:gd name="connsiteX4-181" fmla="*/ 3750 w 14229"/>
                  <a:gd name="connsiteY4-182" fmla="*/ 10135 h 10560"/>
                  <a:gd name="connsiteX5-183" fmla="*/ 8355 w 14229"/>
                  <a:gd name="connsiteY5-184" fmla="*/ 10560 h 10560"/>
                  <a:gd name="connsiteX6-185" fmla="*/ 14225 w 14229"/>
                  <a:gd name="connsiteY6-186" fmla="*/ 5800 h 10560"/>
                  <a:gd name="connsiteX7-187" fmla="*/ 9562 w 14229"/>
                  <a:gd name="connsiteY7-188" fmla="*/ 861 h 10560"/>
                  <a:gd name="connsiteX8-189" fmla="*/ 9094 w 14229"/>
                  <a:gd name="connsiteY8-190" fmla="*/ 2212 h 10560"/>
                  <a:gd name="connsiteX9" fmla="*/ 1336 w 14229"/>
                  <a:gd name="connsiteY9" fmla="*/ 0 h 10560"/>
                  <a:gd name="connsiteX0-191" fmla="*/ 5259 w 14229"/>
                  <a:gd name="connsiteY0-192" fmla="*/ 2425 h 10560"/>
                  <a:gd name="connsiteX1-193" fmla="*/ 4131 w 14229"/>
                  <a:gd name="connsiteY1-194" fmla="*/ 2539 h 10560"/>
                  <a:gd name="connsiteX2-195" fmla="*/ 4734 w 14229"/>
                  <a:gd name="connsiteY2-196" fmla="*/ 6830 h 10560"/>
                  <a:gd name="connsiteX3-197" fmla="*/ 0 w 14229"/>
                  <a:gd name="connsiteY3-198" fmla="*/ 10091 h 10560"/>
                  <a:gd name="connsiteX4-199" fmla="*/ 3750 w 14229"/>
                  <a:gd name="connsiteY4-200" fmla="*/ 10135 h 10560"/>
                  <a:gd name="connsiteX5-201" fmla="*/ 8355 w 14229"/>
                  <a:gd name="connsiteY5-202" fmla="*/ 10560 h 10560"/>
                  <a:gd name="connsiteX6-203" fmla="*/ 14225 w 14229"/>
                  <a:gd name="connsiteY6-204" fmla="*/ 5800 h 10560"/>
                  <a:gd name="connsiteX7-205" fmla="*/ 9562 w 14229"/>
                  <a:gd name="connsiteY7-206" fmla="*/ 861 h 10560"/>
                  <a:gd name="connsiteX8-207" fmla="*/ 7887 w 14229"/>
                  <a:gd name="connsiteY8-208" fmla="*/ 533 h 10560"/>
                  <a:gd name="connsiteX9-209" fmla="*/ 1336 w 14229"/>
                  <a:gd name="connsiteY9-210" fmla="*/ 0 h 1056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85" y="connsiteY7-86"/>
                  </a:cxn>
                  <a:cxn ang="0">
                    <a:pos x="connsiteX8-135" y="connsiteY8-136"/>
                  </a:cxn>
                  <a:cxn ang="0">
                    <a:pos x="connsiteX9-209" y="connsiteY9-210"/>
                  </a:cxn>
                </a:cxnLst>
                <a:rect l="l" t="t" r="r" b="b"/>
                <a:pathLst>
                  <a:path w="14229" h="10560">
                    <a:moveTo>
                      <a:pt x="5259" y="2425"/>
                    </a:moveTo>
                    <a:cubicBezTo>
                      <a:pt x="5222" y="2537"/>
                      <a:pt x="4218" y="1805"/>
                      <a:pt x="4131" y="2539"/>
                    </a:cubicBezTo>
                    <a:cubicBezTo>
                      <a:pt x="4044" y="3273"/>
                      <a:pt x="5573" y="5665"/>
                      <a:pt x="4734" y="6830"/>
                    </a:cubicBezTo>
                    <a:lnTo>
                      <a:pt x="0" y="10091"/>
                    </a:lnTo>
                    <a:lnTo>
                      <a:pt x="3750" y="10135"/>
                    </a:lnTo>
                    <a:cubicBezTo>
                      <a:pt x="4078" y="10152"/>
                      <a:pt x="8027" y="10543"/>
                      <a:pt x="8355" y="10560"/>
                    </a:cubicBezTo>
                    <a:lnTo>
                      <a:pt x="14225" y="5800"/>
                    </a:lnTo>
                    <a:cubicBezTo>
                      <a:pt x="14376" y="4557"/>
                      <a:pt x="10417" y="1459"/>
                      <a:pt x="9562" y="861"/>
                    </a:cubicBezTo>
                    <a:cubicBezTo>
                      <a:pt x="8707" y="263"/>
                      <a:pt x="9208" y="1049"/>
                      <a:pt x="7887" y="533"/>
                    </a:cubicBezTo>
                    <a:lnTo>
                      <a:pt x="1336" y="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  <a:effectLst/>
            </p:spPr>
            <p:txBody>
              <a:bodyPr/>
              <a:lstStyle/>
              <a:p>
                <a:endParaRPr lang="zh-CN" alt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8" name="Freeform 17"/>
              <p:cNvSpPr/>
              <p:nvPr/>
            </p:nvSpPr>
            <p:spPr bwMode="gray">
              <a:xfrm>
                <a:off x="4152708" y="3419767"/>
                <a:ext cx="381554" cy="368992"/>
              </a:xfrm>
              <a:custGeom>
                <a:avLst/>
                <a:gdLst>
                  <a:gd name="T0" fmla="*/ 184 w 241"/>
                  <a:gd name="T1" fmla="*/ 16 h 297"/>
                  <a:gd name="T2" fmla="*/ 160 w 241"/>
                  <a:gd name="T3" fmla="*/ 0 h 297"/>
                  <a:gd name="T4" fmla="*/ 136 w 241"/>
                  <a:gd name="T5" fmla="*/ 24 h 297"/>
                  <a:gd name="T6" fmla="*/ 104 w 241"/>
                  <a:gd name="T7" fmla="*/ 8 h 297"/>
                  <a:gd name="T8" fmla="*/ 80 w 241"/>
                  <a:gd name="T9" fmla="*/ 16 h 297"/>
                  <a:gd name="T10" fmla="*/ 72 w 241"/>
                  <a:gd name="T11" fmla="*/ 32 h 297"/>
                  <a:gd name="T12" fmla="*/ 64 w 241"/>
                  <a:gd name="T13" fmla="*/ 48 h 297"/>
                  <a:gd name="T14" fmla="*/ 72 w 241"/>
                  <a:gd name="T15" fmla="*/ 72 h 297"/>
                  <a:gd name="T16" fmla="*/ 56 w 241"/>
                  <a:gd name="T17" fmla="*/ 72 h 297"/>
                  <a:gd name="T18" fmla="*/ 48 w 241"/>
                  <a:gd name="T19" fmla="*/ 64 h 297"/>
                  <a:gd name="T20" fmla="*/ 40 w 241"/>
                  <a:gd name="T21" fmla="*/ 64 h 297"/>
                  <a:gd name="T22" fmla="*/ 40 w 241"/>
                  <a:gd name="T23" fmla="*/ 80 h 297"/>
                  <a:gd name="T24" fmla="*/ 40 w 241"/>
                  <a:gd name="T25" fmla="*/ 96 h 297"/>
                  <a:gd name="T26" fmla="*/ 40 w 241"/>
                  <a:gd name="T27" fmla="*/ 96 h 297"/>
                  <a:gd name="T28" fmla="*/ 40 w 241"/>
                  <a:gd name="T29" fmla="*/ 112 h 297"/>
                  <a:gd name="T30" fmla="*/ 8 w 241"/>
                  <a:gd name="T31" fmla="*/ 136 h 297"/>
                  <a:gd name="T32" fmla="*/ 0 w 241"/>
                  <a:gd name="T33" fmla="*/ 144 h 297"/>
                  <a:gd name="T34" fmla="*/ 0 w 241"/>
                  <a:gd name="T35" fmla="*/ 176 h 297"/>
                  <a:gd name="T36" fmla="*/ 24 w 241"/>
                  <a:gd name="T37" fmla="*/ 192 h 297"/>
                  <a:gd name="T38" fmla="*/ 24 w 241"/>
                  <a:gd name="T39" fmla="*/ 232 h 297"/>
                  <a:gd name="T40" fmla="*/ 48 w 241"/>
                  <a:gd name="T41" fmla="*/ 232 h 297"/>
                  <a:gd name="T42" fmla="*/ 48 w 241"/>
                  <a:gd name="T43" fmla="*/ 248 h 297"/>
                  <a:gd name="T44" fmla="*/ 56 w 241"/>
                  <a:gd name="T45" fmla="*/ 264 h 297"/>
                  <a:gd name="T46" fmla="*/ 64 w 241"/>
                  <a:gd name="T47" fmla="*/ 288 h 297"/>
                  <a:gd name="T48" fmla="*/ 88 w 241"/>
                  <a:gd name="T49" fmla="*/ 288 h 297"/>
                  <a:gd name="T50" fmla="*/ 104 w 241"/>
                  <a:gd name="T51" fmla="*/ 264 h 297"/>
                  <a:gd name="T52" fmla="*/ 112 w 241"/>
                  <a:gd name="T53" fmla="*/ 264 h 297"/>
                  <a:gd name="T54" fmla="*/ 112 w 241"/>
                  <a:gd name="T55" fmla="*/ 280 h 297"/>
                  <a:gd name="T56" fmla="*/ 120 w 241"/>
                  <a:gd name="T57" fmla="*/ 288 h 297"/>
                  <a:gd name="T58" fmla="*/ 136 w 241"/>
                  <a:gd name="T59" fmla="*/ 288 h 297"/>
                  <a:gd name="T60" fmla="*/ 136 w 241"/>
                  <a:gd name="T61" fmla="*/ 280 h 297"/>
                  <a:gd name="T62" fmla="*/ 152 w 241"/>
                  <a:gd name="T63" fmla="*/ 280 h 297"/>
                  <a:gd name="T64" fmla="*/ 152 w 241"/>
                  <a:gd name="T65" fmla="*/ 288 h 297"/>
                  <a:gd name="T66" fmla="*/ 160 w 241"/>
                  <a:gd name="T67" fmla="*/ 296 h 297"/>
                  <a:gd name="T68" fmla="*/ 176 w 241"/>
                  <a:gd name="T69" fmla="*/ 288 h 297"/>
                  <a:gd name="T70" fmla="*/ 184 w 241"/>
                  <a:gd name="T71" fmla="*/ 256 h 297"/>
                  <a:gd name="T72" fmla="*/ 184 w 241"/>
                  <a:gd name="T73" fmla="*/ 224 h 297"/>
                  <a:gd name="T74" fmla="*/ 200 w 241"/>
                  <a:gd name="T75" fmla="*/ 224 h 297"/>
                  <a:gd name="T76" fmla="*/ 200 w 241"/>
                  <a:gd name="T77" fmla="*/ 216 h 297"/>
                  <a:gd name="T78" fmla="*/ 200 w 241"/>
                  <a:gd name="T79" fmla="*/ 200 h 297"/>
                  <a:gd name="T80" fmla="*/ 216 w 241"/>
                  <a:gd name="T81" fmla="*/ 216 h 297"/>
                  <a:gd name="T82" fmla="*/ 232 w 241"/>
                  <a:gd name="T83" fmla="*/ 192 h 297"/>
                  <a:gd name="T84" fmla="*/ 216 w 241"/>
                  <a:gd name="T85" fmla="*/ 176 h 297"/>
                  <a:gd name="T86" fmla="*/ 216 w 241"/>
                  <a:gd name="T87" fmla="*/ 168 h 297"/>
                  <a:gd name="T88" fmla="*/ 232 w 241"/>
                  <a:gd name="T89" fmla="*/ 160 h 297"/>
                  <a:gd name="T90" fmla="*/ 224 w 241"/>
                  <a:gd name="T91" fmla="*/ 136 h 297"/>
                  <a:gd name="T92" fmla="*/ 216 w 241"/>
                  <a:gd name="T93" fmla="*/ 128 h 297"/>
                  <a:gd name="T94" fmla="*/ 240 w 241"/>
                  <a:gd name="T95" fmla="*/ 136 h 297"/>
                  <a:gd name="T96" fmla="*/ 240 w 241"/>
                  <a:gd name="T97" fmla="*/ 104 h 297"/>
                  <a:gd name="T98" fmla="*/ 216 w 241"/>
                  <a:gd name="T99" fmla="*/ 120 h 297"/>
                  <a:gd name="T100" fmla="*/ 240 w 241"/>
                  <a:gd name="T101" fmla="*/ 80 h 297"/>
                  <a:gd name="T102" fmla="*/ 200 w 241"/>
                  <a:gd name="T103" fmla="*/ 56 h 297"/>
                  <a:gd name="T104" fmla="*/ 176 w 241"/>
                  <a:gd name="T105" fmla="*/ 56 h 297"/>
                  <a:gd name="T106" fmla="*/ 160 w 241"/>
                  <a:gd name="T107" fmla="*/ 72 h 297"/>
                  <a:gd name="T108" fmla="*/ 152 w 241"/>
                  <a:gd name="T109" fmla="*/ 48 h 297"/>
                  <a:gd name="T110" fmla="*/ 160 w 241"/>
                  <a:gd name="T111" fmla="*/ 40 h 297"/>
                  <a:gd name="T112" fmla="*/ 184 w 241"/>
                  <a:gd name="T113" fmla="*/ 16 h 29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1"/>
                  <a:gd name="T172" fmla="*/ 0 h 297"/>
                  <a:gd name="T173" fmla="*/ 241 w 241"/>
                  <a:gd name="T174" fmla="*/ 297 h 29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1" h="297">
                    <a:moveTo>
                      <a:pt x="184" y="16"/>
                    </a:moveTo>
                    <a:lnTo>
                      <a:pt x="160" y="0"/>
                    </a:lnTo>
                    <a:lnTo>
                      <a:pt x="136" y="24"/>
                    </a:lnTo>
                    <a:lnTo>
                      <a:pt x="104" y="8"/>
                    </a:lnTo>
                    <a:lnTo>
                      <a:pt x="80" y="16"/>
                    </a:lnTo>
                    <a:lnTo>
                      <a:pt x="72" y="32"/>
                    </a:lnTo>
                    <a:lnTo>
                      <a:pt x="64" y="48"/>
                    </a:lnTo>
                    <a:lnTo>
                      <a:pt x="72" y="72"/>
                    </a:lnTo>
                    <a:lnTo>
                      <a:pt x="56" y="72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40" y="80"/>
                    </a:lnTo>
                    <a:lnTo>
                      <a:pt x="40" y="96"/>
                    </a:lnTo>
                    <a:lnTo>
                      <a:pt x="40" y="112"/>
                    </a:lnTo>
                    <a:lnTo>
                      <a:pt x="8" y="136"/>
                    </a:lnTo>
                    <a:lnTo>
                      <a:pt x="0" y="144"/>
                    </a:lnTo>
                    <a:lnTo>
                      <a:pt x="0" y="176"/>
                    </a:lnTo>
                    <a:lnTo>
                      <a:pt x="24" y="192"/>
                    </a:lnTo>
                    <a:lnTo>
                      <a:pt x="24" y="232"/>
                    </a:lnTo>
                    <a:lnTo>
                      <a:pt x="48" y="232"/>
                    </a:lnTo>
                    <a:lnTo>
                      <a:pt x="48" y="248"/>
                    </a:lnTo>
                    <a:lnTo>
                      <a:pt x="56" y="264"/>
                    </a:lnTo>
                    <a:lnTo>
                      <a:pt x="64" y="288"/>
                    </a:lnTo>
                    <a:lnTo>
                      <a:pt x="88" y="288"/>
                    </a:lnTo>
                    <a:lnTo>
                      <a:pt x="104" y="264"/>
                    </a:lnTo>
                    <a:lnTo>
                      <a:pt x="112" y="264"/>
                    </a:lnTo>
                    <a:lnTo>
                      <a:pt x="112" y="280"/>
                    </a:lnTo>
                    <a:lnTo>
                      <a:pt x="120" y="288"/>
                    </a:lnTo>
                    <a:lnTo>
                      <a:pt x="136" y="288"/>
                    </a:lnTo>
                    <a:lnTo>
                      <a:pt x="136" y="280"/>
                    </a:lnTo>
                    <a:lnTo>
                      <a:pt x="152" y="280"/>
                    </a:lnTo>
                    <a:lnTo>
                      <a:pt x="152" y="288"/>
                    </a:lnTo>
                    <a:lnTo>
                      <a:pt x="160" y="296"/>
                    </a:lnTo>
                    <a:lnTo>
                      <a:pt x="176" y="288"/>
                    </a:lnTo>
                    <a:lnTo>
                      <a:pt x="184" y="256"/>
                    </a:lnTo>
                    <a:lnTo>
                      <a:pt x="184" y="224"/>
                    </a:lnTo>
                    <a:lnTo>
                      <a:pt x="200" y="224"/>
                    </a:lnTo>
                    <a:lnTo>
                      <a:pt x="200" y="216"/>
                    </a:lnTo>
                    <a:lnTo>
                      <a:pt x="200" y="200"/>
                    </a:lnTo>
                    <a:lnTo>
                      <a:pt x="216" y="216"/>
                    </a:lnTo>
                    <a:lnTo>
                      <a:pt x="232" y="192"/>
                    </a:lnTo>
                    <a:lnTo>
                      <a:pt x="216" y="176"/>
                    </a:lnTo>
                    <a:lnTo>
                      <a:pt x="216" y="168"/>
                    </a:lnTo>
                    <a:lnTo>
                      <a:pt x="232" y="160"/>
                    </a:lnTo>
                    <a:lnTo>
                      <a:pt x="224" y="136"/>
                    </a:lnTo>
                    <a:lnTo>
                      <a:pt x="216" y="128"/>
                    </a:lnTo>
                    <a:lnTo>
                      <a:pt x="240" y="136"/>
                    </a:lnTo>
                    <a:lnTo>
                      <a:pt x="240" y="104"/>
                    </a:lnTo>
                    <a:lnTo>
                      <a:pt x="216" y="120"/>
                    </a:lnTo>
                    <a:lnTo>
                      <a:pt x="240" y="80"/>
                    </a:lnTo>
                    <a:lnTo>
                      <a:pt x="200" y="56"/>
                    </a:lnTo>
                    <a:lnTo>
                      <a:pt x="176" y="56"/>
                    </a:lnTo>
                    <a:lnTo>
                      <a:pt x="160" y="72"/>
                    </a:lnTo>
                    <a:lnTo>
                      <a:pt x="152" y="48"/>
                    </a:lnTo>
                    <a:lnTo>
                      <a:pt x="160" y="40"/>
                    </a:lnTo>
                    <a:lnTo>
                      <a:pt x="184" y="16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9" name="Freeform 18"/>
              <p:cNvSpPr/>
              <p:nvPr/>
            </p:nvSpPr>
            <p:spPr bwMode="gray">
              <a:xfrm>
                <a:off x="3960607" y="3709129"/>
                <a:ext cx="434548" cy="458717"/>
              </a:xfrm>
              <a:custGeom>
                <a:avLst/>
                <a:gdLst>
                  <a:gd name="T0" fmla="*/ 272 w 273"/>
                  <a:gd name="T1" fmla="*/ 56 h 369"/>
                  <a:gd name="T2" fmla="*/ 272 w 273"/>
                  <a:gd name="T3" fmla="*/ 48 h 369"/>
                  <a:gd name="T4" fmla="*/ 256 w 273"/>
                  <a:gd name="T5" fmla="*/ 48 h 369"/>
                  <a:gd name="T6" fmla="*/ 256 w 273"/>
                  <a:gd name="T7" fmla="*/ 56 h 369"/>
                  <a:gd name="T8" fmla="*/ 240 w 273"/>
                  <a:gd name="T9" fmla="*/ 56 h 369"/>
                  <a:gd name="T10" fmla="*/ 232 w 273"/>
                  <a:gd name="T11" fmla="*/ 56 h 369"/>
                  <a:gd name="T12" fmla="*/ 232 w 273"/>
                  <a:gd name="T13" fmla="*/ 32 h 369"/>
                  <a:gd name="T14" fmla="*/ 224 w 273"/>
                  <a:gd name="T15" fmla="*/ 32 h 369"/>
                  <a:gd name="T16" fmla="*/ 208 w 273"/>
                  <a:gd name="T17" fmla="*/ 56 h 369"/>
                  <a:gd name="T18" fmla="*/ 184 w 273"/>
                  <a:gd name="T19" fmla="*/ 56 h 369"/>
                  <a:gd name="T20" fmla="*/ 176 w 273"/>
                  <a:gd name="T21" fmla="*/ 32 h 369"/>
                  <a:gd name="T22" fmla="*/ 168 w 273"/>
                  <a:gd name="T23" fmla="*/ 16 h 369"/>
                  <a:gd name="T24" fmla="*/ 160 w 273"/>
                  <a:gd name="T25" fmla="*/ 0 h 369"/>
                  <a:gd name="T26" fmla="*/ 144 w 273"/>
                  <a:gd name="T27" fmla="*/ 0 h 369"/>
                  <a:gd name="T28" fmla="*/ 144 w 273"/>
                  <a:gd name="T29" fmla="*/ 8 h 369"/>
                  <a:gd name="T30" fmla="*/ 112 w 273"/>
                  <a:gd name="T31" fmla="*/ 16 h 369"/>
                  <a:gd name="T32" fmla="*/ 112 w 273"/>
                  <a:gd name="T33" fmla="*/ 32 h 369"/>
                  <a:gd name="T34" fmla="*/ 80 w 273"/>
                  <a:gd name="T35" fmla="*/ 32 h 369"/>
                  <a:gd name="T36" fmla="*/ 64 w 273"/>
                  <a:gd name="T37" fmla="*/ 48 h 369"/>
                  <a:gd name="T38" fmla="*/ 64 w 273"/>
                  <a:gd name="T39" fmla="*/ 72 h 369"/>
                  <a:gd name="T40" fmla="*/ 72 w 273"/>
                  <a:gd name="T41" fmla="*/ 88 h 369"/>
                  <a:gd name="T42" fmla="*/ 48 w 273"/>
                  <a:gd name="T43" fmla="*/ 112 h 369"/>
                  <a:gd name="T44" fmla="*/ 40 w 273"/>
                  <a:gd name="T45" fmla="*/ 112 h 369"/>
                  <a:gd name="T46" fmla="*/ 32 w 273"/>
                  <a:gd name="T47" fmla="*/ 144 h 369"/>
                  <a:gd name="T48" fmla="*/ 32 w 273"/>
                  <a:gd name="T49" fmla="*/ 160 h 369"/>
                  <a:gd name="T50" fmla="*/ 32 w 273"/>
                  <a:gd name="T51" fmla="*/ 176 h 369"/>
                  <a:gd name="T52" fmla="*/ 16 w 273"/>
                  <a:gd name="T53" fmla="*/ 200 h 369"/>
                  <a:gd name="T54" fmla="*/ 8 w 273"/>
                  <a:gd name="T55" fmla="*/ 216 h 369"/>
                  <a:gd name="T56" fmla="*/ 0 w 273"/>
                  <a:gd name="T57" fmla="*/ 256 h 369"/>
                  <a:gd name="T58" fmla="*/ 8 w 273"/>
                  <a:gd name="T59" fmla="*/ 272 h 369"/>
                  <a:gd name="T60" fmla="*/ 56 w 273"/>
                  <a:gd name="T61" fmla="*/ 272 h 369"/>
                  <a:gd name="T62" fmla="*/ 80 w 273"/>
                  <a:gd name="T63" fmla="*/ 328 h 369"/>
                  <a:gd name="T64" fmla="*/ 88 w 273"/>
                  <a:gd name="T65" fmla="*/ 368 h 369"/>
                  <a:gd name="T66" fmla="*/ 112 w 273"/>
                  <a:gd name="T67" fmla="*/ 328 h 369"/>
                  <a:gd name="T68" fmla="*/ 120 w 273"/>
                  <a:gd name="T69" fmla="*/ 336 h 369"/>
                  <a:gd name="T70" fmla="*/ 152 w 273"/>
                  <a:gd name="T71" fmla="*/ 304 h 369"/>
                  <a:gd name="T72" fmla="*/ 152 w 273"/>
                  <a:gd name="T73" fmla="*/ 280 h 369"/>
                  <a:gd name="T74" fmla="*/ 184 w 273"/>
                  <a:gd name="T75" fmla="*/ 272 h 369"/>
                  <a:gd name="T76" fmla="*/ 200 w 273"/>
                  <a:gd name="T77" fmla="*/ 232 h 369"/>
                  <a:gd name="T78" fmla="*/ 216 w 273"/>
                  <a:gd name="T79" fmla="*/ 224 h 369"/>
                  <a:gd name="T80" fmla="*/ 216 w 273"/>
                  <a:gd name="T81" fmla="*/ 200 h 369"/>
                  <a:gd name="T82" fmla="*/ 240 w 273"/>
                  <a:gd name="T83" fmla="*/ 200 h 369"/>
                  <a:gd name="T84" fmla="*/ 248 w 273"/>
                  <a:gd name="T85" fmla="*/ 160 h 369"/>
                  <a:gd name="T86" fmla="*/ 240 w 273"/>
                  <a:gd name="T87" fmla="*/ 128 h 369"/>
                  <a:gd name="T88" fmla="*/ 248 w 273"/>
                  <a:gd name="T89" fmla="*/ 120 h 369"/>
                  <a:gd name="T90" fmla="*/ 232 w 273"/>
                  <a:gd name="T91" fmla="*/ 104 h 369"/>
                  <a:gd name="T92" fmla="*/ 248 w 273"/>
                  <a:gd name="T93" fmla="*/ 96 h 369"/>
                  <a:gd name="T94" fmla="*/ 256 w 273"/>
                  <a:gd name="T95" fmla="*/ 104 h 369"/>
                  <a:gd name="T96" fmla="*/ 272 w 273"/>
                  <a:gd name="T97" fmla="*/ 80 h 369"/>
                  <a:gd name="T98" fmla="*/ 272 w 273"/>
                  <a:gd name="T99" fmla="*/ 56 h 3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3"/>
                  <a:gd name="T151" fmla="*/ 0 h 369"/>
                  <a:gd name="T152" fmla="*/ 273 w 273"/>
                  <a:gd name="T153" fmla="*/ 369 h 3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3" h="369">
                    <a:moveTo>
                      <a:pt x="272" y="56"/>
                    </a:moveTo>
                    <a:lnTo>
                      <a:pt x="272" y="48"/>
                    </a:lnTo>
                    <a:lnTo>
                      <a:pt x="256" y="48"/>
                    </a:lnTo>
                    <a:lnTo>
                      <a:pt x="256" y="56"/>
                    </a:lnTo>
                    <a:lnTo>
                      <a:pt x="240" y="56"/>
                    </a:lnTo>
                    <a:lnTo>
                      <a:pt x="232" y="56"/>
                    </a:lnTo>
                    <a:lnTo>
                      <a:pt x="232" y="32"/>
                    </a:lnTo>
                    <a:lnTo>
                      <a:pt x="224" y="32"/>
                    </a:lnTo>
                    <a:lnTo>
                      <a:pt x="208" y="56"/>
                    </a:lnTo>
                    <a:lnTo>
                      <a:pt x="184" y="56"/>
                    </a:lnTo>
                    <a:lnTo>
                      <a:pt x="176" y="32"/>
                    </a:lnTo>
                    <a:lnTo>
                      <a:pt x="168" y="16"/>
                    </a:lnTo>
                    <a:lnTo>
                      <a:pt x="160" y="0"/>
                    </a:lnTo>
                    <a:lnTo>
                      <a:pt x="144" y="0"/>
                    </a:lnTo>
                    <a:lnTo>
                      <a:pt x="144" y="8"/>
                    </a:lnTo>
                    <a:lnTo>
                      <a:pt x="112" y="16"/>
                    </a:lnTo>
                    <a:lnTo>
                      <a:pt x="112" y="32"/>
                    </a:lnTo>
                    <a:lnTo>
                      <a:pt x="80" y="32"/>
                    </a:lnTo>
                    <a:lnTo>
                      <a:pt x="64" y="48"/>
                    </a:lnTo>
                    <a:lnTo>
                      <a:pt x="64" y="72"/>
                    </a:lnTo>
                    <a:lnTo>
                      <a:pt x="72" y="88"/>
                    </a:lnTo>
                    <a:lnTo>
                      <a:pt x="48" y="112"/>
                    </a:lnTo>
                    <a:lnTo>
                      <a:pt x="40" y="112"/>
                    </a:lnTo>
                    <a:lnTo>
                      <a:pt x="32" y="144"/>
                    </a:lnTo>
                    <a:lnTo>
                      <a:pt x="32" y="160"/>
                    </a:lnTo>
                    <a:lnTo>
                      <a:pt x="32" y="176"/>
                    </a:lnTo>
                    <a:lnTo>
                      <a:pt x="16" y="200"/>
                    </a:lnTo>
                    <a:lnTo>
                      <a:pt x="8" y="216"/>
                    </a:lnTo>
                    <a:lnTo>
                      <a:pt x="0" y="256"/>
                    </a:lnTo>
                    <a:lnTo>
                      <a:pt x="8" y="272"/>
                    </a:lnTo>
                    <a:lnTo>
                      <a:pt x="56" y="272"/>
                    </a:lnTo>
                    <a:lnTo>
                      <a:pt x="80" y="328"/>
                    </a:lnTo>
                    <a:lnTo>
                      <a:pt x="88" y="368"/>
                    </a:lnTo>
                    <a:lnTo>
                      <a:pt x="112" y="328"/>
                    </a:lnTo>
                    <a:lnTo>
                      <a:pt x="120" y="336"/>
                    </a:lnTo>
                    <a:lnTo>
                      <a:pt x="152" y="304"/>
                    </a:lnTo>
                    <a:lnTo>
                      <a:pt x="152" y="280"/>
                    </a:lnTo>
                    <a:lnTo>
                      <a:pt x="184" y="272"/>
                    </a:lnTo>
                    <a:lnTo>
                      <a:pt x="200" y="232"/>
                    </a:lnTo>
                    <a:lnTo>
                      <a:pt x="216" y="224"/>
                    </a:lnTo>
                    <a:lnTo>
                      <a:pt x="216" y="200"/>
                    </a:lnTo>
                    <a:lnTo>
                      <a:pt x="240" y="200"/>
                    </a:lnTo>
                    <a:lnTo>
                      <a:pt x="248" y="160"/>
                    </a:lnTo>
                    <a:lnTo>
                      <a:pt x="240" y="128"/>
                    </a:lnTo>
                    <a:lnTo>
                      <a:pt x="248" y="120"/>
                    </a:lnTo>
                    <a:lnTo>
                      <a:pt x="232" y="104"/>
                    </a:lnTo>
                    <a:lnTo>
                      <a:pt x="248" y="96"/>
                    </a:lnTo>
                    <a:lnTo>
                      <a:pt x="256" y="104"/>
                    </a:lnTo>
                    <a:lnTo>
                      <a:pt x="272" y="80"/>
                    </a:lnTo>
                    <a:lnTo>
                      <a:pt x="272" y="56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0" name="Freeform 19"/>
              <p:cNvSpPr/>
              <p:nvPr/>
            </p:nvSpPr>
            <p:spPr bwMode="gray">
              <a:xfrm>
                <a:off x="3298186" y="3997371"/>
                <a:ext cx="804178" cy="477784"/>
              </a:xfrm>
              <a:custGeom>
                <a:avLst/>
                <a:gdLst>
                  <a:gd name="T0" fmla="*/ 496 w 505"/>
                  <a:gd name="T1" fmla="*/ 96 h 385"/>
                  <a:gd name="T2" fmla="*/ 424 w 505"/>
                  <a:gd name="T3" fmla="*/ 40 h 385"/>
                  <a:gd name="T4" fmla="*/ 408 w 505"/>
                  <a:gd name="T5" fmla="*/ 56 h 385"/>
                  <a:gd name="T6" fmla="*/ 376 w 505"/>
                  <a:gd name="T7" fmla="*/ 40 h 385"/>
                  <a:gd name="T8" fmla="*/ 312 w 505"/>
                  <a:gd name="T9" fmla="*/ 56 h 385"/>
                  <a:gd name="T10" fmla="*/ 312 w 505"/>
                  <a:gd name="T11" fmla="*/ 0 h 385"/>
                  <a:gd name="T12" fmla="*/ 280 w 505"/>
                  <a:gd name="T13" fmla="*/ 0 h 385"/>
                  <a:gd name="T14" fmla="*/ 216 w 505"/>
                  <a:gd name="T15" fmla="*/ 8 h 385"/>
                  <a:gd name="T16" fmla="*/ 208 w 505"/>
                  <a:gd name="T17" fmla="*/ 40 h 385"/>
                  <a:gd name="T18" fmla="*/ 168 w 505"/>
                  <a:gd name="T19" fmla="*/ 24 h 385"/>
                  <a:gd name="T20" fmla="*/ 144 w 505"/>
                  <a:gd name="T21" fmla="*/ 48 h 385"/>
                  <a:gd name="T22" fmla="*/ 152 w 505"/>
                  <a:gd name="T23" fmla="*/ 88 h 385"/>
                  <a:gd name="T24" fmla="*/ 144 w 505"/>
                  <a:gd name="T25" fmla="*/ 112 h 385"/>
                  <a:gd name="T26" fmla="*/ 112 w 505"/>
                  <a:gd name="T27" fmla="*/ 168 h 385"/>
                  <a:gd name="T28" fmla="*/ 72 w 505"/>
                  <a:gd name="T29" fmla="*/ 224 h 385"/>
                  <a:gd name="T30" fmla="*/ 32 w 505"/>
                  <a:gd name="T31" fmla="*/ 272 h 385"/>
                  <a:gd name="T32" fmla="*/ 0 w 505"/>
                  <a:gd name="T33" fmla="*/ 296 h 385"/>
                  <a:gd name="T34" fmla="*/ 8 w 505"/>
                  <a:gd name="T35" fmla="*/ 312 h 385"/>
                  <a:gd name="T36" fmla="*/ 16 w 505"/>
                  <a:gd name="T37" fmla="*/ 360 h 385"/>
                  <a:gd name="T38" fmla="*/ 56 w 505"/>
                  <a:gd name="T39" fmla="*/ 384 h 385"/>
                  <a:gd name="T40" fmla="*/ 40 w 505"/>
                  <a:gd name="T41" fmla="*/ 344 h 385"/>
                  <a:gd name="T42" fmla="*/ 80 w 505"/>
                  <a:gd name="T43" fmla="*/ 304 h 385"/>
                  <a:gd name="T44" fmla="*/ 152 w 505"/>
                  <a:gd name="T45" fmla="*/ 280 h 385"/>
                  <a:gd name="T46" fmla="*/ 192 w 505"/>
                  <a:gd name="T47" fmla="*/ 296 h 385"/>
                  <a:gd name="T48" fmla="*/ 240 w 505"/>
                  <a:gd name="T49" fmla="*/ 248 h 385"/>
                  <a:gd name="T50" fmla="*/ 264 w 505"/>
                  <a:gd name="T51" fmla="*/ 240 h 385"/>
                  <a:gd name="T52" fmla="*/ 264 w 505"/>
                  <a:gd name="T53" fmla="*/ 216 h 385"/>
                  <a:gd name="T54" fmla="*/ 280 w 505"/>
                  <a:gd name="T55" fmla="*/ 208 h 385"/>
                  <a:gd name="T56" fmla="*/ 336 w 505"/>
                  <a:gd name="T57" fmla="*/ 232 h 385"/>
                  <a:gd name="T58" fmla="*/ 336 w 505"/>
                  <a:gd name="T59" fmla="*/ 200 h 385"/>
                  <a:gd name="T60" fmla="*/ 376 w 505"/>
                  <a:gd name="T61" fmla="*/ 192 h 385"/>
                  <a:gd name="T62" fmla="*/ 392 w 505"/>
                  <a:gd name="T63" fmla="*/ 200 h 385"/>
                  <a:gd name="T64" fmla="*/ 400 w 505"/>
                  <a:gd name="T65" fmla="*/ 184 h 385"/>
                  <a:gd name="T66" fmla="*/ 448 w 505"/>
                  <a:gd name="T67" fmla="*/ 176 h 385"/>
                  <a:gd name="T68" fmla="*/ 480 w 505"/>
                  <a:gd name="T69" fmla="*/ 136 h 3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05"/>
                  <a:gd name="T106" fmla="*/ 0 h 385"/>
                  <a:gd name="T107" fmla="*/ 505 w 505"/>
                  <a:gd name="T108" fmla="*/ 385 h 3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05" h="385">
                    <a:moveTo>
                      <a:pt x="504" y="128"/>
                    </a:moveTo>
                    <a:lnTo>
                      <a:pt x="496" y="96"/>
                    </a:lnTo>
                    <a:lnTo>
                      <a:pt x="472" y="40"/>
                    </a:lnTo>
                    <a:lnTo>
                      <a:pt x="424" y="40"/>
                    </a:lnTo>
                    <a:lnTo>
                      <a:pt x="416" y="32"/>
                    </a:lnTo>
                    <a:lnTo>
                      <a:pt x="408" y="56"/>
                    </a:lnTo>
                    <a:lnTo>
                      <a:pt x="392" y="56"/>
                    </a:lnTo>
                    <a:lnTo>
                      <a:pt x="376" y="40"/>
                    </a:lnTo>
                    <a:lnTo>
                      <a:pt x="320" y="64"/>
                    </a:lnTo>
                    <a:lnTo>
                      <a:pt x="312" y="56"/>
                    </a:lnTo>
                    <a:lnTo>
                      <a:pt x="336" y="8"/>
                    </a:lnTo>
                    <a:lnTo>
                      <a:pt x="312" y="0"/>
                    </a:lnTo>
                    <a:lnTo>
                      <a:pt x="296" y="16"/>
                    </a:lnTo>
                    <a:lnTo>
                      <a:pt x="280" y="0"/>
                    </a:lnTo>
                    <a:lnTo>
                      <a:pt x="272" y="8"/>
                    </a:lnTo>
                    <a:lnTo>
                      <a:pt x="216" y="8"/>
                    </a:lnTo>
                    <a:lnTo>
                      <a:pt x="224" y="40"/>
                    </a:lnTo>
                    <a:lnTo>
                      <a:pt x="208" y="40"/>
                    </a:lnTo>
                    <a:lnTo>
                      <a:pt x="176" y="16"/>
                    </a:lnTo>
                    <a:lnTo>
                      <a:pt x="168" y="24"/>
                    </a:lnTo>
                    <a:lnTo>
                      <a:pt x="168" y="48"/>
                    </a:lnTo>
                    <a:lnTo>
                      <a:pt x="144" y="48"/>
                    </a:lnTo>
                    <a:lnTo>
                      <a:pt x="144" y="72"/>
                    </a:lnTo>
                    <a:lnTo>
                      <a:pt x="152" y="88"/>
                    </a:lnTo>
                    <a:lnTo>
                      <a:pt x="144" y="96"/>
                    </a:lnTo>
                    <a:lnTo>
                      <a:pt x="144" y="112"/>
                    </a:lnTo>
                    <a:lnTo>
                      <a:pt x="112" y="144"/>
                    </a:lnTo>
                    <a:lnTo>
                      <a:pt x="112" y="168"/>
                    </a:lnTo>
                    <a:lnTo>
                      <a:pt x="104" y="200"/>
                    </a:lnTo>
                    <a:lnTo>
                      <a:pt x="72" y="224"/>
                    </a:lnTo>
                    <a:lnTo>
                      <a:pt x="48" y="256"/>
                    </a:lnTo>
                    <a:lnTo>
                      <a:pt x="32" y="272"/>
                    </a:lnTo>
                    <a:lnTo>
                      <a:pt x="8" y="280"/>
                    </a:lnTo>
                    <a:lnTo>
                      <a:pt x="0" y="296"/>
                    </a:lnTo>
                    <a:lnTo>
                      <a:pt x="16" y="304"/>
                    </a:lnTo>
                    <a:lnTo>
                      <a:pt x="8" y="312"/>
                    </a:lnTo>
                    <a:lnTo>
                      <a:pt x="8" y="352"/>
                    </a:lnTo>
                    <a:lnTo>
                      <a:pt x="16" y="360"/>
                    </a:lnTo>
                    <a:lnTo>
                      <a:pt x="16" y="384"/>
                    </a:lnTo>
                    <a:lnTo>
                      <a:pt x="56" y="384"/>
                    </a:lnTo>
                    <a:lnTo>
                      <a:pt x="56" y="360"/>
                    </a:lnTo>
                    <a:lnTo>
                      <a:pt x="40" y="344"/>
                    </a:lnTo>
                    <a:lnTo>
                      <a:pt x="48" y="312"/>
                    </a:lnTo>
                    <a:lnTo>
                      <a:pt x="80" y="304"/>
                    </a:lnTo>
                    <a:lnTo>
                      <a:pt x="104" y="304"/>
                    </a:lnTo>
                    <a:lnTo>
                      <a:pt x="152" y="280"/>
                    </a:lnTo>
                    <a:lnTo>
                      <a:pt x="184" y="280"/>
                    </a:lnTo>
                    <a:lnTo>
                      <a:pt x="192" y="296"/>
                    </a:lnTo>
                    <a:lnTo>
                      <a:pt x="208" y="264"/>
                    </a:lnTo>
                    <a:lnTo>
                      <a:pt x="240" y="248"/>
                    </a:lnTo>
                    <a:lnTo>
                      <a:pt x="248" y="224"/>
                    </a:lnTo>
                    <a:lnTo>
                      <a:pt x="264" y="240"/>
                    </a:lnTo>
                    <a:lnTo>
                      <a:pt x="272" y="240"/>
                    </a:lnTo>
                    <a:lnTo>
                      <a:pt x="264" y="216"/>
                    </a:lnTo>
                    <a:lnTo>
                      <a:pt x="264" y="184"/>
                    </a:lnTo>
                    <a:lnTo>
                      <a:pt x="280" y="208"/>
                    </a:lnTo>
                    <a:lnTo>
                      <a:pt x="288" y="232"/>
                    </a:lnTo>
                    <a:lnTo>
                      <a:pt x="336" y="232"/>
                    </a:lnTo>
                    <a:lnTo>
                      <a:pt x="320" y="216"/>
                    </a:lnTo>
                    <a:lnTo>
                      <a:pt x="336" y="200"/>
                    </a:lnTo>
                    <a:lnTo>
                      <a:pt x="360" y="208"/>
                    </a:lnTo>
                    <a:lnTo>
                      <a:pt x="376" y="192"/>
                    </a:lnTo>
                    <a:lnTo>
                      <a:pt x="392" y="192"/>
                    </a:lnTo>
                    <a:lnTo>
                      <a:pt x="392" y="200"/>
                    </a:lnTo>
                    <a:lnTo>
                      <a:pt x="400" y="200"/>
                    </a:lnTo>
                    <a:lnTo>
                      <a:pt x="400" y="184"/>
                    </a:lnTo>
                    <a:lnTo>
                      <a:pt x="424" y="192"/>
                    </a:lnTo>
                    <a:lnTo>
                      <a:pt x="448" y="176"/>
                    </a:lnTo>
                    <a:lnTo>
                      <a:pt x="472" y="168"/>
                    </a:lnTo>
                    <a:lnTo>
                      <a:pt x="480" y="136"/>
                    </a:lnTo>
                    <a:lnTo>
                      <a:pt x="504" y="12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1" name="Freeform 20"/>
              <p:cNvSpPr/>
              <p:nvPr/>
            </p:nvSpPr>
            <p:spPr bwMode="gray">
              <a:xfrm>
                <a:off x="2762951" y="3907645"/>
                <a:ext cx="792255" cy="477784"/>
              </a:xfrm>
              <a:custGeom>
                <a:avLst/>
                <a:gdLst>
                  <a:gd name="T0" fmla="*/ 344 w 497"/>
                  <a:gd name="T1" fmla="*/ 344 h 385"/>
                  <a:gd name="T2" fmla="*/ 416 w 497"/>
                  <a:gd name="T3" fmla="*/ 296 h 385"/>
                  <a:gd name="T4" fmla="*/ 448 w 497"/>
                  <a:gd name="T5" fmla="*/ 240 h 385"/>
                  <a:gd name="T6" fmla="*/ 480 w 497"/>
                  <a:gd name="T7" fmla="*/ 184 h 385"/>
                  <a:gd name="T8" fmla="*/ 496 w 497"/>
                  <a:gd name="T9" fmla="*/ 160 h 385"/>
                  <a:gd name="T10" fmla="*/ 480 w 497"/>
                  <a:gd name="T11" fmla="*/ 128 h 385"/>
                  <a:gd name="T12" fmla="*/ 456 w 497"/>
                  <a:gd name="T13" fmla="*/ 96 h 385"/>
                  <a:gd name="T14" fmla="*/ 440 w 497"/>
                  <a:gd name="T15" fmla="*/ 112 h 385"/>
                  <a:gd name="T16" fmla="*/ 424 w 497"/>
                  <a:gd name="T17" fmla="*/ 104 h 385"/>
                  <a:gd name="T18" fmla="*/ 440 w 497"/>
                  <a:gd name="T19" fmla="*/ 56 h 385"/>
                  <a:gd name="T20" fmla="*/ 440 w 497"/>
                  <a:gd name="T21" fmla="*/ 16 h 385"/>
                  <a:gd name="T22" fmla="*/ 408 w 497"/>
                  <a:gd name="T23" fmla="*/ 8 h 385"/>
                  <a:gd name="T24" fmla="*/ 376 w 497"/>
                  <a:gd name="T25" fmla="*/ 24 h 385"/>
                  <a:gd name="T26" fmla="*/ 360 w 497"/>
                  <a:gd name="T27" fmla="*/ 24 h 385"/>
                  <a:gd name="T28" fmla="*/ 320 w 497"/>
                  <a:gd name="T29" fmla="*/ 32 h 385"/>
                  <a:gd name="T30" fmla="*/ 288 w 497"/>
                  <a:gd name="T31" fmla="*/ 64 h 385"/>
                  <a:gd name="T32" fmla="*/ 264 w 497"/>
                  <a:gd name="T33" fmla="*/ 72 h 385"/>
                  <a:gd name="T34" fmla="*/ 224 w 497"/>
                  <a:gd name="T35" fmla="*/ 96 h 385"/>
                  <a:gd name="T36" fmla="*/ 184 w 497"/>
                  <a:gd name="T37" fmla="*/ 88 h 385"/>
                  <a:gd name="T38" fmla="*/ 160 w 497"/>
                  <a:gd name="T39" fmla="*/ 72 h 385"/>
                  <a:gd name="T40" fmla="*/ 144 w 497"/>
                  <a:gd name="T41" fmla="*/ 88 h 385"/>
                  <a:gd name="T42" fmla="*/ 96 w 497"/>
                  <a:gd name="T43" fmla="*/ 128 h 385"/>
                  <a:gd name="T44" fmla="*/ 32 w 497"/>
                  <a:gd name="T45" fmla="*/ 112 h 385"/>
                  <a:gd name="T46" fmla="*/ 0 w 497"/>
                  <a:gd name="T47" fmla="*/ 128 h 385"/>
                  <a:gd name="T48" fmla="*/ 32 w 497"/>
                  <a:gd name="T49" fmla="*/ 144 h 385"/>
                  <a:gd name="T50" fmla="*/ 88 w 497"/>
                  <a:gd name="T51" fmla="*/ 168 h 385"/>
                  <a:gd name="T52" fmla="*/ 104 w 497"/>
                  <a:gd name="T53" fmla="*/ 208 h 385"/>
                  <a:gd name="T54" fmla="*/ 56 w 497"/>
                  <a:gd name="T55" fmla="*/ 224 h 385"/>
                  <a:gd name="T56" fmla="*/ 88 w 497"/>
                  <a:gd name="T57" fmla="*/ 248 h 385"/>
                  <a:gd name="T58" fmla="*/ 136 w 497"/>
                  <a:gd name="T59" fmla="*/ 280 h 385"/>
                  <a:gd name="T60" fmla="*/ 136 w 497"/>
                  <a:gd name="T61" fmla="*/ 304 h 385"/>
                  <a:gd name="T62" fmla="*/ 208 w 497"/>
                  <a:gd name="T63" fmla="*/ 360 h 385"/>
                  <a:gd name="T64" fmla="*/ 248 w 497"/>
                  <a:gd name="T65" fmla="*/ 360 h 385"/>
                  <a:gd name="T66" fmla="*/ 256 w 497"/>
                  <a:gd name="T67" fmla="*/ 344 h 385"/>
                  <a:gd name="T68" fmla="*/ 296 w 497"/>
                  <a:gd name="T69" fmla="*/ 376 h 385"/>
                  <a:gd name="T70" fmla="*/ 336 w 497"/>
                  <a:gd name="T71" fmla="*/ 368 h 3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7"/>
                  <a:gd name="T109" fmla="*/ 0 h 385"/>
                  <a:gd name="T110" fmla="*/ 497 w 497"/>
                  <a:gd name="T111" fmla="*/ 385 h 3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7" h="385">
                    <a:moveTo>
                      <a:pt x="336" y="368"/>
                    </a:moveTo>
                    <a:lnTo>
                      <a:pt x="344" y="344"/>
                    </a:lnTo>
                    <a:lnTo>
                      <a:pt x="368" y="344"/>
                    </a:lnTo>
                    <a:lnTo>
                      <a:pt x="416" y="296"/>
                    </a:lnTo>
                    <a:lnTo>
                      <a:pt x="440" y="272"/>
                    </a:lnTo>
                    <a:lnTo>
                      <a:pt x="448" y="240"/>
                    </a:lnTo>
                    <a:lnTo>
                      <a:pt x="448" y="216"/>
                    </a:lnTo>
                    <a:lnTo>
                      <a:pt x="480" y="184"/>
                    </a:lnTo>
                    <a:lnTo>
                      <a:pt x="480" y="168"/>
                    </a:lnTo>
                    <a:lnTo>
                      <a:pt x="496" y="160"/>
                    </a:lnTo>
                    <a:lnTo>
                      <a:pt x="480" y="152"/>
                    </a:lnTo>
                    <a:lnTo>
                      <a:pt x="480" y="128"/>
                    </a:lnTo>
                    <a:lnTo>
                      <a:pt x="456" y="128"/>
                    </a:lnTo>
                    <a:lnTo>
                      <a:pt x="456" y="96"/>
                    </a:lnTo>
                    <a:lnTo>
                      <a:pt x="440" y="96"/>
                    </a:lnTo>
                    <a:lnTo>
                      <a:pt x="440" y="112"/>
                    </a:lnTo>
                    <a:lnTo>
                      <a:pt x="424" y="112"/>
                    </a:lnTo>
                    <a:lnTo>
                      <a:pt x="424" y="104"/>
                    </a:lnTo>
                    <a:lnTo>
                      <a:pt x="432" y="64"/>
                    </a:lnTo>
                    <a:lnTo>
                      <a:pt x="440" y="56"/>
                    </a:lnTo>
                    <a:lnTo>
                      <a:pt x="440" y="40"/>
                    </a:lnTo>
                    <a:lnTo>
                      <a:pt x="440" y="16"/>
                    </a:lnTo>
                    <a:lnTo>
                      <a:pt x="432" y="0"/>
                    </a:lnTo>
                    <a:lnTo>
                      <a:pt x="408" y="8"/>
                    </a:lnTo>
                    <a:lnTo>
                      <a:pt x="392" y="8"/>
                    </a:lnTo>
                    <a:lnTo>
                      <a:pt x="376" y="24"/>
                    </a:lnTo>
                    <a:lnTo>
                      <a:pt x="360" y="32"/>
                    </a:lnTo>
                    <a:lnTo>
                      <a:pt x="360" y="24"/>
                    </a:lnTo>
                    <a:lnTo>
                      <a:pt x="344" y="32"/>
                    </a:lnTo>
                    <a:lnTo>
                      <a:pt x="320" y="32"/>
                    </a:lnTo>
                    <a:lnTo>
                      <a:pt x="304" y="40"/>
                    </a:lnTo>
                    <a:lnTo>
                      <a:pt x="288" y="64"/>
                    </a:lnTo>
                    <a:lnTo>
                      <a:pt x="272" y="56"/>
                    </a:lnTo>
                    <a:lnTo>
                      <a:pt x="264" y="72"/>
                    </a:lnTo>
                    <a:lnTo>
                      <a:pt x="232" y="72"/>
                    </a:lnTo>
                    <a:lnTo>
                      <a:pt x="224" y="96"/>
                    </a:lnTo>
                    <a:lnTo>
                      <a:pt x="200" y="104"/>
                    </a:lnTo>
                    <a:lnTo>
                      <a:pt x="184" y="88"/>
                    </a:lnTo>
                    <a:lnTo>
                      <a:pt x="176" y="64"/>
                    </a:lnTo>
                    <a:lnTo>
                      <a:pt x="160" y="72"/>
                    </a:lnTo>
                    <a:lnTo>
                      <a:pt x="160" y="88"/>
                    </a:lnTo>
                    <a:lnTo>
                      <a:pt x="144" y="88"/>
                    </a:lnTo>
                    <a:lnTo>
                      <a:pt x="104" y="112"/>
                    </a:lnTo>
                    <a:lnTo>
                      <a:pt x="96" y="128"/>
                    </a:lnTo>
                    <a:lnTo>
                      <a:pt x="48" y="112"/>
                    </a:lnTo>
                    <a:lnTo>
                      <a:pt x="32" y="112"/>
                    </a:lnTo>
                    <a:lnTo>
                      <a:pt x="24" y="120"/>
                    </a:lnTo>
                    <a:lnTo>
                      <a:pt x="0" y="128"/>
                    </a:lnTo>
                    <a:lnTo>
                      <a:pt x="0" y="144"/>
                    </a:lnTo>
                    <a:lnTo>
                      <a:pt x="32" y="144"/>
                    </a:lnTo>
                    <a:lnTo>
                      <a:pt x="40" y="160"/>
                    </a:lnTo>
                    <a:lnTo>
                      <a:pt x="88" y="168"/>
                    </a:lnTo>
                    <a:lnTo>
                      <a:pt x="96" y="176"/>
                    </a:lnTo>
                    <a:lnTo>
                      <a:pt x="104" y="208"/>
                    </a:lnTo>
                    <a:lnTo>
                      <a:pt x="64" y="208"/>
                    </a:lnTo>
                    <a:lnTo>
                      <a:pt x="56" y="224"/>
                    </a:lnTo>
                    <a:lnTo>
                      <a:pt x="64" y="240"/>
                    </a:lnTo>
                    <a:lnTo>
                      <a:pt x="88" y="248"/>
                    </a:lnTo>
                    <a:lnTo>
                      <a:pt x="136" y="264"/>
                    </a:lnTo>
                    <a:lnTo>
                      <a:pt x="136" y="280"/>
                    </a:lnTo>
                    <a:lnTo>
                      <a:pt x="120" y="288"/>
                    </a:lnTo>
                    <a:lnTo>
                      <a:pt x="136" y="304"/>
                    </a:lnTo>
                    <a:lnTo>
                      <a:pt x="136" y="328"/>
                    </a:lnTo>
                    <a:lnTo>
                      <a:pt x="208" y="360"/>
                    </a:lnTo>
                    <a:lnTo>
                      <a:pt x="224" y="360"/>
                    </a:lnTo>
                    <a:lnTo>
                      <a:pt x="248" y="360"/>
                    </a:lnTo>
                    <a:lnTo>
                      <a:pt x="256" y="368"/>
                    </a:lnTo>
                    <a:lnTo>
                      <a:pt x="256" y="344"/>
                    </a:lnTo>
                    <a:lnTo>
                      <a:pt x="288" y="352"/>
                    </a:lnTo>
                    <a:lnTo>
                      <a:pt x="296" y="376"/>
                    </a:lnTo>
                    <a:lnTo>
                      <a:pt x="312" y="384"/>
                    </a:lnTo>
                    <a:lnTo>
                      <a:pt x="336" y="36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2" name="Freeform 21"/>
              <p:cNvSpPr/>
              <p:nvPr/>
            </p:nvSpPr>
            <p:spPr bwMode="invGray">
              <a:xfrm>
                <a:off x="2687434" y="3639592"/>
                <a:ext cx="588229" cy="439651"/>
              </a:xfrm>
              <a:custGeom>
                <a:avLst/>
                <a:gdLst>
                  <a:gd name="T0" fmla="*/ 48 w 369"/>
                  <a:gd name="T1" fmla="*/ 320 h 353"/>
                  <a:gd name="T2" fmla="*/ 32 w 369"/>
                  <a:gd name="T3" fmla="*/ 264 h 353"/>
                  <a:gd name="T4" fmla="*/ 56 w 369"/>
                  <a:gd name="T5" fmla="*/ 192 h 353"/>
                  <a:gd name="T6" fmla="*/ 8 w 369"/>
                  <a:gd name="T7" fmla="*/ 160 h 353"/>
                  <a:gd name="T8" fmla="*/ 16 w 369"/>
                  <a:gd name="T9" fmla="*/ 136 h 353"/>
                  <a:gd name="T10" fmla="*/ 48 w 369"/>
                  <a:gd name="T11" fmla="*/ 136 h 353"/>
                  <a:gd name="T12" fmla="*/ 104 w 369"/>
                  <a:gd name="T13" fmla="*/ 120 h 353"/>
                  <a:gd name="T14" fmla="*/ 168 w 369"/>
                  <a:gd name="T15" fmla="*/ 112 h 353"/>
                  <a:gd name="T16" fmla="*/ 136 w 369"/>
                  <a:gd name="T17" fmla="*/ 80 h 353"/>
                  <a:gd name="T18" fmla="*/ 144 w 369"/>
                  <a:gd name="T19" fmla="*/ 40 h 353"/>
                  <a:gd name="T20" fmla="*/ 184 w 369"/>
                  <a:gd name="T21" fmla="*/ 40 h 353"/>
                  <a:gd name="T22" fmla="*/ 208 w 369"/>
                  <a:gd name="T23" fmla="*/ 48 h 353"/>
                  <a:gd name="T24" fmla="*/ 232 w 369"/>
                  <a:gd name="T25" fmla="*/ 40 h 353"/>
                  <a:gd name="T26" fmla="*/ 248 w 369"/>
                  <a:gd name="T27" fmla="*/ 0 h 353"/>
                  <a:gd name="T28" fmla="*/ 288 w 369"/>
                  <a:gd name="T29" fmla="*/ 16 h 353"/>
                  <a:gd name="T30" fmla="*/ 320 w 369"/>
                  <a:gd name="T31" fmla="*/ 72 h 353"/>
                  <a:gd name="T32" fmla="*/ 344 w 369"/>
                  <a:gd name="T33" fmla="*/ 88 h 353"/>
                  <a:gd name="T34" fmla="*/ 360 w 369"/>
                  <a:gd name="T35" fmla="*/ 64 h 353"/>
                  <a:gd name="T36" fmla="*/ 360 w 369"/>
                  <a:gd name="T37" fmla="*/ 96 h 353"/>
                  <a:gd name="T38" fmla="*/ 360 w 369"/>
                  <a:gd name="T39" fmla="*/ 128 h 353"/>
                  <a:gd name="T40" fmla="*/ 336 w 369"/>
                  <a:gd name="T41" fmla="*/ 168 h 353"/>
                  <a:gd name="T42" fmla="*/ 368 w 369"/>
                  <a:gd name="T43" fmla="*/ 184 h 353"/>
                  <a:gd name="T44" fmla="*/ 360 w 369"/>
                  <a:gd name="T45" fmla="*/ 208 h 353"/>
                  <a:gd name="T46" fmla="*/ 368 w 369"/>
                  <a:gd name="T47" fmla="*/ 232 h 353"/>
                  <a:gd name="T48" fmla="*/ 344 w 369"/>
                  <a:gd name="T49" fmla="*/ 256 h 353"/>
                  <a:gd name="T50" fmla="*/ 344 w 369"/>
                  <a:gd name="T51" fmla="*/ 280 h 353"/>
                  <a:gd name="T52" fmla="*/ 312 w 369"/>
                  <a:gd name="T53" fmla="*/ 288 h 353"/>
                  <a:gd name="T54" fmla="*/ 272 w 369"/>
                  <a:gd name="T55" fmla="*/ 312 h 353"/>
                  <a:gd name="T56" fmla="*/ 232 w 369"/>
                  <a:gd name="T57" fmla="*/ 304 h 353"/>
                  <a:gd name="T58" fmla="*/ 208 w 369"/>
                  <a:gd name="T59" fmla="*/ 288 h 353"/>
                  <a:gd name="T60" fmla="*/ 192 w 369"/>
                  <a:gd name="T61" fmla="*/ 304 h 353"/>
                  <a:gd name="T62" fmla="*/ 144 w 369"/>
                  <a:gd name="T63" fmla="*/ 352 h 353"/>
                  <a:gd name="T64" fmla="*/ 80 w 369"/>
                  <a:gd name="T65" fmla="*/ 328 h 3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9"/>
                  <a:gd name="T100" fmla="*/ 0 h 353"/>
                  <a:gd name="T101" fmla="*/ 369 w 369"/>
                  <a:gd name="T102" fmla="*/ 353 h 3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9" h="353">
                    <a:moveTo>
                      <a:pt x="48" y="344"/>
                    </a:moveTo>
                    <a:lnTo>
                      <a:pt x="48" y="320"/>
                    </a:lnTo>
                    <a:lnTo>
                      <a:pt x="64" y="296"/>
                    </a:lnTo>
                    <a:lnTo>
                      <a:pt x="32" y="264"/>
                    </a:lnTo>
                    <a:lnTo>
                      <a:pt x="56" y="224"/>
                    </a:lnTo>
                    <a:lnTo>
                      <a:pt x="56" y="192"/>
                    </a:lnTo>
                    <a:lnTo>
                      <a:pt x="8" y="200"/>
                    </a:lnTo>
                    <a:lnTo>
                      <a:pt x="8" y="160"/>
                    </a:lnTo>
                    <a:lnTo>
                      <a:pt x="0" y="152"/>
                    </a:lnTo>
                    <a:lnTo>
                      <a:pt x="16" y="136"/>
                    </a:lnTo>
                    <a:lnTo>
                      <a:pt x="32" y="144"/>
                    </a:lnTo>
                    <a:lnTo>
                      <a:pt x="48" y="136"/>
                    </a:lnTo>
                    <a:lnTo>
                      <a:pt x="96" y="136"/>
                    </a:lnTo>
                    <a:lnTo>
                      <a:pt x="104" y="120"/>
                    </a:lnTo>
                    <a:lnTo>
                      <a:pt x="112" y="112"/>
                    </a:lnTo>
                    <a:lnTo>
                      <a:pt x="168" y="112"/>
                    </a:lnTo>
                    <a:lnTo>
                      <a:pt x="160" y="80"/>
                    </a:lnTo>
                    <a:lnTo>
                      <a:pt x="136" y="80"/>
                    </a:lnTo>
                    <a:lnTo>
                      <a:pt x="128" y="56"/>
                    </a:lnTo>
                    <a:lnTo>
                      <a:pt x="144" y="40"/>
                    </a:lnTo>
                    <a:lnTo>
                      <a:pt x="168" y="48"/>
                    </a:lnTo>
                    <a:lnTo>
                      <a:pt x="184" y="40"/>
                    </a:lnTo>
                    <a:lnTo>
                      <a:pt x="192" y="56"/>
                    </a:lnTo>
                    <a:lnTo>
                      <a:pt x="208" y="48"/>
                    </a:lnTo>
                    <a:lnTo>
                      <a:pt x="208" y="24"/>
                    </a:lnTo>
                    <a:lnTo>
                      <a:pt x="232" y="40"/>
                    </a:lnTo>
                    <a:lnTo>
                      <a:pt x="240" y="8"/>
                    </a:lnTo>
                    <a:lnTo>
                      <a:pt x="248" y="0"/>
                    </a:lnTo>
                    <a:lnTo>
                      <a:pt x="264" y="16"/>
                    </a:lnTo>
                    <a:lnTo>
                      <a:pt x="288" y="16"/>
                    </a:lnTo>
                    <a:lnTo>
                      <a:pt x="312" y="72"/>
                    </a:lnTo>
                    <a:lnTo>
                      <a:pt x="320" y="72"/>
                    </a:lnTo>
                    <a:lnTo>
                      <a:pt x="328" y="88"/>
                    </a:lnTo>
                    <a:lnTo>
                      <a:pt x="344" y="88"/>
                    </a:lnTo>
                    <a:lnTo>
                      <a:pt x="352" y="72"/>
                    </a:lnTo>
                    <a:lnTo>
                      <a:pt x="360" y="64"/>
                    </a:lnTo>
                    <a:lnTo>
                      <a:pt x="368" y="88"/>
                    </a:lnTo>
                    <a:lnTo>
                      <a:pt x="360" y="96"/>
                    </a:lnTo>
                    <a:lnTo>
                      <a:pt x="360" y="112"/>
                    </a:lnTo>
                    <a:lnTo>
                      <a:pt x="360" y="128"/>
                    </a:lnTo>
                    <a:lnTo>
                      <a:pt x="336" y="152"/>
                    </a:lnTo>
                    <a:lnTo>
                      <a:pt x="336" y="168"/>
                    </a:lnTo>
                    <a:lnTo>
                      <a:pt x="360" y="168"/>
                    </a:lnTo>
                    <a:lnTo>
                      <a:pt x="368" y="184"/>
                    </a:lnTo>
                    <a:lnTo>
                      <a:pt x="360" y="192"/>
                    </a:lnTo>
                    <a:lnTo>
                      <a:pt x="360" y="208"/>
                    </a:lnTo>
                    <a:lnTo>
                      <a:pt x="360" y="232"/>
                    </a:lnTo>
                    <a:lnTo>
                      <a:pt x="368" y="232"/>
                    </a:lnTo>
                    <a:lnTo>
                      <a:pt x="368" y="248"/>
                    </a:lnTo>
                    <a:lnTo>
                      <a:pt x="344" y="256"/>
                    </a:lnTo>
                    <a:lnTo>
                      <a:pt x="344" y="272"/>
                    </a:lnTo>
                    <a:lnTo>
                      <a:pt x="344" y="280"/>
                    </a:lnTo>
                    <a:lnTo>
                      <a:pt x="320" y="272"/>
                    </a:lnTo>
                    <a:lnTo>
                      <a:pt x="312" y="288"/>
                    </a:lnTo>
                    <a:lnTo>
                      <a:pt x="280" y="288"/>
                    </a:lnTo>
                    <a:lnTo>
                      <a:pt x="272" y="312"/>
                    </a:lnTo>
                    <a:lnTo>
                      <a:pt x="248" y="320"/>
                    </a:lnTo>
                    <a:lnTo>
                      <a:pt x="232" y="304"/>
                    </a:lnTo>
                    <a:lnTo>
                      <a:pt x="224" y="280"/>
                    </a:lnTo>
                    <a:lnTo>
                      <a:pt x="208" y="288"/>
                    </a:lnTo>
                    <a:lnTo>
                      <a:pt x="208" y="304"/>
                    </a:lnTo>
                    <a:lnTo>
                      <a:pt x="192" y="304"/>
                    </a:lnTo>
                    <a:lnTo>
                      <a:pt x="152" y="328"/>
                    </a:lnTo>
                    <a:lnTo>
                      <a:pt x="144" y="352"/>
                    </a:lnTo>
                    <a:lnTo>
                      <a:pt x="96" y="328"/>
                    </a:lnTo>
                    <a:lnTo>
                      <a:pt x="80" y="328"/>
                    </a:lnTo>
                    <a:lnTo>
                      <a:pt x="48" y="344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3" name="Freeform 22"/>
              <p:cNvSpPr/>
              <p:nvPr/>
            </p:nvSpPr>
            <p:spPr bwMode="invGray">
              <a:xfrm>
                <a:off x="2023689" y="3609310"/>
                <a:ext cx="906191" cy="766025"/>
              </a:xfrm>
              <a:custGeom>
                <a:avLst/>
                <a:gdLst>
                  <a:gd name="T0" fmla="*/ 528 w 569"/>
                  <a:gd name="T1" fmla="*/ 448 h 617"/>
                  <a:gd name="T2" fmla="*/ 560 w 569"/>
                  <a:gd name="T3" fmla="*/ 416 h 617"/>
                  <a:gd name="T4" fmla="*/ 528 w 569"/>
                  <a:gd name="T5" fmla="*/ 408 h 617"/>
                  <a:gd name="T6" fmla="*/ 496 w 569"/>
                  <a:gd name="T7" fmla="*/ 384 h 617"/>
                  <a:gd name="T8" fmla="*/ 464 w 569"/>
                  <a:gd name="T9" fmla="*/ 360 h 617"/>
                  <a:gd name="T10" fmla="*/ 480 w 569"/>
                  <a:gd name="T11" fmla="*/ 320 h 617"/>
                  <a:gd name="T12" fmla="*/ 472 w 569"/>
                  <a:gd name="T13" fmla="*/ 248 h 617"/>
                  <a:gd name="T14" fmla="*/ 424 w 569"/>
                  <a:gd name="T15" fmla="*/ 224 h 617"/>
                  <a:gd name="T16" fmla="*/ 416 w 569"/>
                  <a:gd name="T17" fmla="*/ 176 h 617"/>
                  <a:gd name="T18" fmla="*/ 448 w 569"/>
                  <a:gd name="T19" fmla="*/ 168 h 617"/>
                  <a:gd name="T20" fmla="*/ 512 w 569"/>
                  <a:gd name="T21" fmla="*/ 160 h 617"/>
                  <a:gd name="T22" fmla="*/ 512 w 569"/>
                  <a:gd name="T23" fmla="*/ 112 h 617"/>
                  <a:gd name="T24" fmla="*/ 464 w 569"/>
                  <a:gd name="T25" fmla="*/ 112 h 617"/>
                  <a:gd name="T26" fmla="*/ 432 w 569"/>
                  <a:gd name="T27" fmla="*/ 64 h 617"/>
                  <a:gd name="T28" fmla="*/ 408 w 569"/>
                  <a:gd name="T29" fmla="*/ 96 h 617"/>
                  <a:gd name="T30" fmla="*/ 384 w 569"/>
                  <a:gd name="T31" fmla="*/ 144 h 617"/>
                  <a:gd name="T32" fmla="*/ 368 w 569"/>
                  <a:gd name="T33" fmla="*/ 240 h 617"/>
                  <a:gd name="T34" fmla="*/ 336 w 569"/>
                  <a:gd name="T35" fmla="*/ 224 h 617"/>
                  <a:gd name="T36" fmla="*/ 288 w 569"/>
                  <a:gd name="T37" fmla="*/ 240 h 617"/>
                  <a:gd name="T38" fmla="*/ 272 w 569"/>
                  <a:gd name="T39" fmla="*/ 224 h 617"/>
                  <a:gd name="T40" fmla="*/ 232 w 569"/>
                  <a:gd name="T41" fmla="*/ 104 h 617"/>
                  <a:gd name="T42" fmla="*/ 216 w 569"/>
                  <a:gd name="T43" fmla="*/ 112 h 617"/>
                  <a:gd name="T44" fmla="*/ 208 w 569"/>
                  <a:gd name="T45" fmla="*/ 72 h 617"/>
                  <a:gd name="T46" fmla="*/ 160 w 569"/>
                  <a:gd name="T47" fmla="*/ 40 h 617"/>
                  <a:gd name="T48" fmla="*/ 136 w 569"/>
                  <a:gd name="T49" fmla="*/ 80 h 617"/>
                  <a:gd name="T50" fmla="*/ 136 w 569"/>
                  <a:gd name="T51" fmla="*/ 0 h 617"/>
                  <a:gd name="T52" fmla="*/ 112 w 569"/>
                  <a:gd name="T53" fmla="*/ 0 h 617"/>
                  <a:gd name="T54" fmla="*/ 96 w 569"/>
                  <a:gd name="T55" fmla="*/ 32 h 617"/>
                  <a:gd name="T56" fmla="*/ 88 w 569"/>
                  <a:gd name="T57" fmla="*/ 64 h 617"/>
                  <a:gd name="T58" fmla="*/ 80 w 569"/>
                  <a:gd name="T59" fmla="*/ 96 h 617"/>
                  <a:gd name="T60" fmla="*/ 104 w 569"/>
                  <a:gd name="T61" fmla="*/ 112 h 617"/>
                  <a:gd name="T62" fmla="*/ 88 w 569"/>
                  <a:gd name="T63" fmla="*/ 240 h 617"/>
                  <a:gd name="T64" fmla="*/ 24 w 569"/>
                  <a:gd name="T65" fmla="*/ 280 h 617"/>
                  <a:gd name="T66" fmla="*/ 8 w 569"/>
                  <a:gd name="T67" fmla="*/ 312 h 617"/>
                  <a:gd name="T68" fmla="*/ 0 w 569"/>
                  <a:gd name="T69" fmla="*/ 376 h 617"/>
                  <a:gd name="T70" fmla="*/ 48 w 569"/>
                  <a:gd name="T71" fmla="*/ 368 h 617"/>
                  <a:gd name="T72" fmla="*/ 80 w 569"/>
                  <a:gd name="T73" fmla="*/ 392 h 617"/>
                  <a:gd name="T74" fmla="*/ 88 w 569"/>
                  <a:gd name="T75" fmla="*/ 408 h 617"/>
                  <a:gd name="T76" fmla="*/ 96 w 569"/>
                  <a:gd name="T77" fmla="*/ 448 h 617"/>
                  <a:gd name="T78" fmla="*/ 120 w 569"/>
                  <a:gd name="T79" fmla="*/ 464 h 617"/>
                  <a:gd name="T80" fmla="*/ 112 w 569"/>
                  <a:gd name="T81" fmla="*/ 504 h 617"/>
                  <a:gd name="T82" fmla="*/ 104 w 569"/>
                  <a:gd name="T83" fmla="*/ 528 h 617"/>
                  <a:gd name="T84" fmla="*/ 144 w 569"/>
                  <a:gd name="T85" fmla="*/ 560 h 617"/>
                  <a:gd name="T86" fmla="*/ 200 w 569"/>
                  <a:gd name="T87" fmla="*/ 576 h 617"/>
                  <a:gd name="T88" fmla="*/ 224 w 569"/>
                  <a:gd name="T89" fmla="*/ 568 h 617"/>
                  <a:gd name="T90" fmla="*/ 232 w 569"/>
                  <a:gd name="T91" fmla="*/ 600 h 617"/>
                  <a:gd name="T92" fmla="*/ 264 w 569"/>
                  <a:gd name="T93" fmla="*/ 592 h 617"/>
                  <a:gd name="T94" fmla="*/ 272 w 569"/>
                  <a:gd name="T95" fmla="*/ 512 h 617"/>
                  <a:gd name="T96" fmla="*/ 328 w 569"/>
                  <a:gd name="T97" fmla="*/ 504 h 617"/>
                  <a:gd name="T98" fmla="*/ 352 w 569"/>
                  <a:gd name="T99" fmla="*/ 512 h 617"/>
                  <a:gd name="T100" fmla="*/ 384 w 569"/>
                  <a:gd name="T101" fmla="*/ 512 h 617"/>
                  <a:gd name="T102" fmla="*/ 416 w 569"/>
                  <a:gd name="T103" fmla="*/ 520 h 617"/>
                  <a:gd name="T104" fmla="*/ 440 w 569"/>
                  <a:gd name="T105" fmla="*/ 504 h 617"/>
                  <a:gd name="T106" fmla="*/ 488 w 569"/>
                  <a:gd name="T107" fmla="*/ 472 h 617"/>
                  <a:gd name="T108" fmla="*/ 520 w 569"/>
                  <a:gd name="T109" fmla="*/ 464 h 61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9"/>
                  <a:gd name="T166" fmla="*/ 0 h 617"/>
                  <a:gd name="T167" fmla="*/ 569 w 569"/>
                  <a:gd name="T168" fmla="*/ 617 h 61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9" h="617">
                    <a:moveTo>
                      <a:pt x="520" y="464"/>
                    </a:moveTo>
                    <a:lnTo>
                      <a:pt x="528" y="448"/>
                    </a:lnTo>
                    <a:lnTo>
                      <a:pt x="568" y="448"/>
                    </a:lnTo>
                    <a:lnTo>
                      <a:pt x="560" y="416"/>
                    </a:lnTo>
                    <a:lnTo>
                      <a:pt x="552" y="400"/>
                    </a:lnTo>
                    <a:lnTo>
                      <a:pt x="528" y="408"/>
                    </a:lnTo>
                    <a:lnTo>
                      <a:pt x="504" y="400"/>
                    </a:lnTo>
                    <a:lnTo>
                      <a:pt x="496" y="384"/>
                    </a:lnTo>
                    <a:lnTo>
                      <a:pt x="464" y="384"/>
                    </a:lnTo>
                    <a:lnTo>
                      <a:pt x="464" y="360"/>
                    </a:lnTo>
                    <a:lnTo>
                      <a:pt x="464" y="344"/>
                    </a:lnTo>
                    <a:lnTo>
                      <a:pt x="480" y="320"/>
                    </a:lnTo>
                    <a:lnTo>
                      <a:pt x="448" y="288"/>
                    </a:lnTo>
                    <a:lnTo>
                      <a:pt x="472" y="248"/>
                    </a:lnTo>
                    <a:lnTo>
                      <a:pt x="472" y="216"/>
                    </a:lnTo>
                    <a:lnTo>
                      <a:pt x="424" y="224"/>
                    </a:lnTo>
                    <a:lnTo>
                      <a:pt x="424" y="184"/>
                    </a:lnTo>
                    <a:lnTo>
                      <a:pt x="416" y="176"/>
                    </a:lnTo>
                    <a:lnTo>
                      <a:pt x="432" y="160"/>
                    </a:lnTo>
                    <a:lnTo>
                      <a:pt x="448" y="168"/>
                    </a:lnTo>
                    <a:lnTo>
                      <a:pt x="464" y="152"/>
                    </a:lnTo>
                    <a:lnTo>
                      <a:pt x="512" y="160"/>
                    </a:lnTo>
                    <a:lnTo>
                      <a:pt x="528" y="136"/>
                    </a:lnTo>
                    <a:lnTo>
                      <a:pt x="512" y="112"/>
                    </a:lnTo>
                    <a:lnTo>
                      <a:pt x="488" y="128"/>
                    </a:lnTo>
                    <a:lnTo>
                      <a:pt x="464" y="112"/>
                    </a:lnTo>
                    <a:lnTo>
                      <a:pt x="464" y="64"/>
                    </a:lnTo>
                    <a:lnTo>
                      <a:pt x="432" y="64"/>
                    </a:lnTo>
                    <a:lnTo>
                      <a:pt x="424" y="96"/>
                    </a:lnTo>
                    <a:lnTo>
                      <a:pt x="408" y="96"/>
                    </a:lnTo>
                    <a:lnTo>
                      <a:pt x="408" y="120"/>
                    </a:lnTo>
                    <a:lnTo>
                      <a:pt x="384" y="144"/>
                    </a:lnTo>
                    <a:lnTo>
                      <a:pt x="368" y="144"/>
                    </a:lnTo>
                    <a:lnTo>
                      <a:pt x="368" y="240"/>
                    </a:lnTo>
                    <a:lnTo>
                      <a:pt x="344" y="240"/>
                    </a:lnTo>
                    <a:lnTo>
                      <a:pt x="336" y="224"/>
                    </a:lnTo>
                    <a:lnTo>
                      <a:pt x="320" y="240"/>
                    </a:lnTo>
                    <a:lnTo>
                      <a:pt x="288" y="240"/>
                    </a:lnTo>
                    <a:lnTo>
                      <a:pt x="288" y="232"/>
                    </a:lnTo>
                    <a:lnTo>
                      <a:pt x="272" y="224"/>
                    </a:lnTo>
                    <a:lnTo>
                      <a:pt x="272" y="192"/>
                    </a:lnTo>
                    <a:lnTo>
                      <a:pt x="232" y="104"/>
                    </a:lnTo>
                    <a:lnTo>
                      <a:pt x="216" y="104"/>
                    </a:lnTo>
                    <a:lnTo>
                      <a:pt x="216" y="112"/>
                    </a:lnTo>
                    <a:lnTo>
                      <a:pt x="200" y="88"/>
                    </a:lnTo>
                    <a:lnTo>
                      <a:pt x="208" y="72"/>
                    </a:lnTo>
                    <a:lnTo>
                      <a:pt x="176" y="32"/>
                    </a:lnTo>
                    <a:lnTo>
                      <a:pt x="160" y="40"/>
                    </a:ln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64"/>
                    </a:lnTo>
                    <a:lnTo>
                      <a:pt x="136" y="0"/>
                    </a:lnTo>
                    <a:lnTo>
                      <a:pt x="120" y="16"/>
                    </a:lnTo>
                    <a:lnTo>
                      <a:pt x="112" y="0"/>
                    </a:lnTo>
                    <a:lnTo>
                      <a:pt x="96" y="16"/>
                    </a:lnTo>
                    <a:lnTo>
                      <a:pt x="96" y="32"/>
                    </a:lnTo>
                    <a:lnTo>
                      <a:pt x="104" y="64"/>
                    </a:lnTo>
                    <a:lnTo>
                      <a:pt x="88" y="64"/>
                    </a:lnTo>
                    <a:lnTo>
                      <a:pt x="72" y="64"/>
                    </a:lnTo>
                    <a:lnTo>
                      <a:pt x="80" y="96"/>
                    </a:lnTo>
                    <a:lnTo>
                      <a:pt x="80" y="112"/>
                    </a:lnTo>
                    <a:lnTo>
                      <a:pt x="104" y="112"/>
                    </a:lnTo>
                    <a:lnTo>
                      <a:pt x="104" y="168"/>
                    </a:lnTo>
                    <a:lnTo>
                      <a:pt x="88" y="240"/>
                    </a:lnTo>
                    <a:lnTo>
                      <a:pt x="40" y="272"/>
                    </a:lnTo>
                    <a:lnTo>
                      <a:pt x="24" y="280"/>
                    </a:lnTo>
                    <a:lnTo>
                      <a:pt x="16" y="288"/>
                    </a:lnTo>
                    <a:lnTo>
                      <a:pt x="8" y="312"/>
                    </a:lnTo>
                    <a:lnTo>
                      <a:pt x="8" y="360"/>
                    </a:lnTo>
                    <a:lnTo>
                      <a:pt x="0" y="376"/>
                    </a:lnTo>
                    <a:lnTo>
                      <a:pt x="32" y="376"/>
                    </a:lnTo>
                    <a:lnTo>
                      <a:pt x="48" y="368"/>
                    </a:lnTo>
                    <a:lnTo>
                      <a:pt x="88" y="376"/>
                    </a:lnTo>
                    <a:lnTo>
                      <a:pt x="80" y="392"/>
                    </a:lnTo>
                    <a:lnTo>
                      <a:pt x="72" y="392"/>
                    </a:lnTo>
                    <a:lnTo>
                      <a:pt x="88" y="408"/>
                    </a:lnTo>
                    <a:lnTo>
                      <a:pt x="80" y="432"/>
                    </a:lnTo>
                    <a:lnTo>
                      <a:pt x="96" y="448"/>
                    </a:lnTo>
                    <a:lnTo>
                      <a:pt x="120" y="448"/>
                    </a:lnTo>
                    <a:lnTo>
                      <a:pt x="120" y="464"/>
                    </a:lnTo>
                    <a:lnTo>
                      <a:pt x="112" y="472"/>
                    </a:lnTo>
                    <a:lnTo>
                      <a:pt x="112" y="504"/>
                    </a:lnTo>
                    <a:lnTo>
                      <a:pt x="96" y="504"/>
                    </a:lnTo>
                    <a:lnTo>
                      <a:pt x="104" y="528"/>
                    </a:lnTo>
                    <a:lnTo>
                      <a:pt x="144" y="528"/>
                    </a:lnTo>
                    <a:lnTo>
                      <a:pt x="144" y="560"/>
                    </a:lnTo>
                    <a:lnTo>
                      <a:pt x="160" y="568"/>
                    </a:lnTo>
                    <a:lnTo>
                      <a:pt x="200" y="576"/>
                    </a:lnTo>
                    <a:lnTo>
                      <a:pt x="216" y="560"/>
                    </a:lnTo>
                    <a:lnTo>
                      <a:pt x="224" y="568"/>
                    </a:lnTo>
                    <a:lnTo>
                      <a:pt x="216" y="592"/>
                    </a:lnTo>
                    <a:lnTo>
                      <a:pt x="232" y="600"/>
                    </a:lnTo>
                    <a:lnTo>
                      <a:pt x="264" y="616"/>
                    </a:lnTo>
                    <a:lnTo>
                      <a:pt x="264" y="592"/>
                    </a:lnTo>
                    <a:lnTo>
                      <a:pt x="264" y="520"/>
                    </a:lnTo>
                    <a:lnTo>
                      <a:pt x="272" y="512"/>
                    </a:lnTo>
                    <a:lnTo>
                      <a:pt x="320" y="512"/>
                    </a:lnTo>
                    <a:lnTo>
                      <a:pt x="328" y="504"/>
                    </a:lnTo>
                    <a:lnTo>
                      <a:pt x="344" y="504"/>
                    </a:lnTo>
                    <a:lnTo>
                      <a:pt x="352" y="512"/>
                    </a:lnTo>
                    <a:lnTo>
                      <a:pt x="376" y="504"/>
                    </a:lnTo>
                    <a:lnTo>
                      <a:pt x="384" y="512"/>
                    </a:lnTo>
                    <a:lnTo>
                      <a:pt x="392" y="504"/>
                    </a:lnTo>
                    <a:lnTo>
                      <a:pt x="416" y="520"/>
                    </a:lnTo>
                    <a:lnTo>
                      <a:pt x="416" y="504"/>
                    </a:lnTo>
                    <a:lnTo>
                      <a:pt x="440" y="504"/>
                    </a:lnTo>
                    <a:lnTo>
                      <a:pt x="480" y="496"/>
                    </a:lnTo>
                    <a:lnTo>
                      <a:pt x="488" y="472"/>
                    </a:lnTo>
                    <a:lnTo>
                      <a:pt x="504" y="464"/>
                    </a:lnTo>
                    <a:lnTo>
                      <a:pt x="520" y="464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4" name="Freeform 23"/>
              <p:cNvSpPr/>
              <p:nvPr/>
            </p:nvSpPr>
            <p:spPr bwMode="invGray">
              <a:xfrm>
                <a:off x="331869" y="2723278"/>
                <a:ext cx="1926318" cy="975757"/>
              </a:xfrm>
              <a:custGeom>
                <a:avLst/>
                <a:gdLst>
                  <a:gd name="T0" fmla="*/ 1184 w 1209"/>
                  <a:gd name="T1" fmla="*/ 728 h 785"/>
                  <a:gd name="T2" fmla="*/ 1160 w 1209"/>
                  <a:gd name="T3" fmla="*/ 728 h 785"/>
                  <a:gd name="T4" fmla="*/ 1160 w 1209"/>
                  <a:gd name="T5" fmla="*/ 784 h 785"/>
                  <a:gd name="T6" fmla="*/ 1112 w 1209"/>
                  <a:gd name="T7" fmla="*/ 760 h 785"/>
                  <a:gd name="T8" fmla="*/ 1088 w 1209"/>
                  <a:gd name="T9" fmla="*/ 752 h 785"/>
                  <a:gd name="T10" fmla="*/ 1024 w 1209"/>
                  <a:gd name="T11" fmla="*/ 720 h 785"/>
                  <a:gd name="T12" fmla="*/ 1040 w 1209"/>
                  <a:gd name="T13" fmla="*/ 696 h 785"/>
                  <a:gd name="T14" fmla="*/ 1032 w 1209"/>
                  <a:gd name="T15" fmla="*/ 680 h 785"/>
                  <a:gd name="T16" fmla="*/ 1000 w 1209"/>
                  <a:gd name="T17" fmla="*/ 664 h 785"/>
                  <a:gd name="T18" fmla="*/ 976 w 1209"/>
                  <a:gd name="T19" fmla="*/ 680 h 785"/>
                  <a:gd name="T20" fmla="*/ 928 w 1209"/>
                  <a:gd name="T21" fmla="*/ 648 h 785"/>
                  <a:gd name="T22" fmla="*/ 832 w 1209"/>
                  <a:gd name="T23" fmla="*/ 696 h 785"/>
                  <a:gd name="T24" fmla="*/ 808 w 1209"/>
                  <a:gd name="T25" fmla="*/ 720 h 785"/>
                  <a:gd name="T26" fmla="*/ 728 w 1209"/>
                  <a:gd name="T27" fmla="*/ 736 h 785"/>
                  <a:gd name="T28" fmla="*/ 656 w 1209"/>
                  <a:gd name="T29" fmla="*/ 712 h 785"/>
                  <a:gd name="T30" fmla="*/ 632 w 1209"/>
                  <a:gd name="T31" fmla="*/ 680 h 785"/>
                  <a:gd name="T32" fmla="*/ 584 w 1209"/>
                  <a:gd name="T33" fmla="*/ 704 h 785"/>
                  <a:gd name="T34" fmla="*/ 536 w 1209"/>
                  <a:gd name="T35" fmla="*/ 728 h 785"/>
                  <a:gd name="T36" fmla="*/ 456 w 1209"/>
                  <a:gd name="T37" fmla="*/ 672 h 785"/>
                  <a:gd name="T38" fmla="*/ 408 w 1209"/>
                  <a:gd name="T39" fmla="*/ 640 h 785"/>
                  <a:gd name="T40" fmla="*/ 360 w 1209"/>
                  <a:gd name="T41" fmla="*/ 624 h 785"/>
                  <a:gd name="T42" fmla="*/ 320 w 1209"/>
                  <a:gd name="T43" fmla="*/ 592 h 785"/>
                  <a:gd name="T44" fmla="*/ 272 w 1209"/>
                  <a:gd name="T45" fmla="*/ 520 h 785"/>
                  <a:gd name="T46" fmla="*/ 248 w 1209"/>
                  <a:gd name="T47" fmla="*/ 512 h 785"/>
                  <a:gd name="T48" fmla="*/ 208 w 1209"/>
                  <a:gd name="T49" fmla="*/ 456 h 785"/>
                  <a:gd name="T50" fmla="*/ 160 w 1209"/>
                  <a:gd name="T51" fmla="*/ 384 h 785"/>
                  <a:gd name="T52" fmla="*/ 120 w 1209"/>
                  <a:gd name="T53" fmla="*/ 408 h 785"/>
                  <a:gd name="T54" fmla="*/ 64 w 1209"/>
                  <a:gd name="T55" fmla="*/ 328 h 785"/>
                  <a:gd name="T56" fmla="*/ 32 w 1209"/>
                  <a:gd name="T57" fmla="*/ 272 h 785"/>
                  <a:gd name="T58" fmla="*/ 0 w 1209"/>
                  <a:gd name="T59" fmla="*/ 256 h 785"/>
                  <a:gd name="T60" fmla="*/ 16 w 1209"/>
                  <a:gd name="T61" fmla="*/ 176 h 785"/>
                  <a:gd name="T62" fmla="*/ 48 w 1209"/>
                  <a:gd name="T63" fmla="*/ 192 h 785"/>
                  <a:gd name="T64" fmla="*/ 80 w 1209"/>
                  <a:gd name="T65" fmla="*/ 184 h 785"/>
                  <a:gd name="T66" fmla="*/ 80 w 1209"/>
                  <a:gd name="T67" fmla="*/ 128 h 785"/>
                  <a:gd name="T68" fmla="*/ 56 w 1209"/>
                  <a:gd name="T69" fmla="*/ 96 h 785"/>
                  <a:gd name="T70" fmla="*/ 80 w 1209"/>
                  <a:gd name="T71" fmla="*/ 48 h 785"/>
                  <a:gd name="T72" fmla="*/ 152 w 1209"/>
                  <a:gd name="T73" fmla="*/ 40 h 785"/>
                  <a:gd name="T74" fmla="*/ 208 w 1209"/>
                  <a:gd name="T75" fmla="*/ 8 h 785"/>
                  <a:gd name="T76" fmla="*/ 288 w 1209"/>
                  <a:gd name="T77" fmla="*/ 16 h 785"/>
                  <a:gd name="T78" fmla="*/ 344 w 1209"/>
                  <a:gd name="T79" fmla="*/ 56 h 785"/>
                  <a:gd name="T80" fmla="*/ 432 w 1209"/>
                  <a:gd name="T81" fmla="*/ 56 h 785"/>
                  <a:gd name="T82" fmla="*/ 528 w 1209"/>
                  <a:gd name="T83" fmla="*/ 40 h 785"/>
                  <a:gd name="T84" fmla="*/ 664 w 1209"/>
                  <a:gd name="T85" fmla="*/ 56 h 785"/>
                  <a:gd name="T86" fmla="*/ 712 w 1209"/>
                  <a:gd name="T87" fmla="*/ 72 h 785"/>
                  <a:gd name="T88" fmla="*/ 704 w 1209"/>
                  <a:gd name="T89" fmla="*/ 96 h 785"/>
                  <a:gd name="T90" fmla="*/ 728 w 1209"/>
                  <a:gd name="T91" fmla="*/ 136 h 785"/>
                  <a:gd name="T92" fmla="*/ 712 w 1209"/>
                  <a:gd name="T93" fmla="*/ 184 h 785"/>
                  <a:gd name="T94" fmla="*/ 696 w 1209"/>
                  <a:gd name="T95" fmla="*/ 248 h 785"/>
                  <a:gd name="T96" fmla="*/ 736 w 1209"/>
                  <a:gd name="T97" fmla="*/ 320 h 785"/>
                  <a:gd name="T98" fmla="*/ 832 w 1209"/>
                  <a:gd name="T99" fmla="*/ 368 h 785"/>
                  <a:gd name="T100" fmla="*/ 936 w 1209"/>
                  <a:gd name="T101" fmla="*/ 416 h 785"/>
                  <a:gd name="T102" fmla="*/ 992 w 1209"/>
                  <a:gd name="T103" fmla="*/ 424 h 785"/>
                  <a:gd name="T104" fmla="*/ 1008 w 1209"/>
                  <a:gd name="T105" fmla="*/ 480 h 785"/>
                  <a:gd name="T106" fmla="*/ 1040 w 1209"/>
                  <a:gd name="T107" fmla="*/ 496 h 785"/>
                  <a:gd name="T108" fmla="*/ 1056 w 1209"/>
                  <a:gd name="T109" fmla="*/ 472 h 785"/>
                  <a:gd name="T110" fmla="*/ 1080 w 1209"/>
                  <a:gd name="T111" fmla="*/ 480 h 785"/>
                  <a:gd name="T112" fmla="*/ 1096 w 1209"/>
                  <a:gd name="T113" fmla="*/ 464 h 785"/>
                  <a:gd name="T114" fmla="*/ 1136 w 1209"/>
                  <a:gd name="T115" fmla="*/ 440 h 785"/>
                  <a:gd name="T116" fmla="*/ 1176 w 1209"/>
                  <a:gd name="T117" fmla="*/ 456 h 785"/>
                  <a:gd name="T118" fmla="*/ 1208 w 1209"/>
                  <a:gd name="T119" fmla="*/ 536 h 785"/>
                  <a:gd name="T120" fmla="*/ 1208 w 1209"/>
                  <a:gd name="T121" fmla="*/ 576 h 785"/>
                  <a:gd name="T122" fmla="*/ 1200 w 1209"/>
                  <a:gd name="T123" fmla="*/ 712 h 78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09"/>
                  <a:gd name="T187" fmla="*/ 0 h 785"/>
                  <a:gd name="T188" fmla="*/ 1209 w 1209"/>
                  <a:gd name="T189" fmla="*/ 785 h 78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09" h="785">
                    <a:moveTo>
                      <a:pt x="1200" y="712"/>
                    </a:moveTo>
                    <a:lnTo>
                      <a:pt x="1184" y="728"/>
                    </a:lnTo>
                    <a:lnTo>
                      <a:pt x="1176" y="712"/>
                    </a:lnTo>
                    <a:lnTo>
                      <a:pt x="1160" y="728"/>
                    </a:lnTo>
                    <a:lnTo>
                      <a:pt x="1168" y="776"/>
                    </a:lnTo>
                    <a:lnTo>
                      <a:pt x="1160" y="784"/>
                    </a:lnTo>
                    <a:lnTo>
                      <a:pt x="1136" y="776"/>
                    </a:lnTo>
                    <a:lnTo>
                      <a:pt x="1112" y="760"/>
                    </a:lnTo>
                    <a:lnTo>
                      <a:pt x="1112" y="744"/>
                    </a:lnTo>
                    <a:lnTo>
                      <a:pt x="1088" y="752"/>
                    </a:lnTo>
                    <a:lnTo>
                      <a:pt x="1024" y="728"/>
                    </a:lnTo>
                    <a:lnTo>
                      <a:pt x="1024" y="720"/>
                    </a:lnTo>
                    <a:lnTo>
                      <a:pt x="1040" y="712"/>
                    </a:lnTo>
                    <a:lnTo>
                      <a:pt x="1040" y="696"/>
                    </a:lnTo>
                    <a:lnTo>
                      <a:pt x="1024" y="688"/>
                    </a:lnTo>
                    <a:lnTo>
                      <a:pt x="1032" y="680"/>
                    </a:lnTo>
                    <a:lnTo>
                      <a:pt x="1016" y="656"/>
                    </a:lnTo>
                    <a:lnTo>
                      <a:pt x="1000" y="664"/>
                    </a:lnTo>
                    <a:lnTo>
                      <a:pt x="984" y="672"/>
                    </a:lnTo>
                    <a:lnTo>
                      <a:pt x="976" y="680"/>
                    </a:lnTo>
                    <a:lnTo>
                      <a:pt x="960" y="680"/>
                    </a:lnTo>
                    <a:lnTo>
                      <a:pt x="928" y="648"/>
                    </a:lnTo>
                    <a:lnTo>
                      <a:pt x="864" y="696"/>
                    </a:lnTo>
                    <a:lnTo>
                      <a:pt x="832" y="696"/>
                    </a:lnTo>
                    <a:lnTo>
                      <a:pt x="824" y="720"/>
                    </a:lnTo>
                    <a:lnTo>
                      <a:pt x="808" y="720"/>
                    </a:lnTo>
                    <a:lnTo>
                      <a:pt x="760" y="744"/>
                    </a:lnTo>
                    <a:lnTo>
                      <a:pt x="728" y="736"/>
                    </a:lnTo>
                    <a:lnTo>
                      <a:pt x="712" y="712"/>
                    </a:lnTo>
                    <a:lnTo>
                      <a:pt x="656" y="712"/>
                    </a:lnTo>
                    <a:lnTo>
                      <a:pt x="664" y="688"/>
                    </a:lnTo>
                    <a:lnTo>
                      <a:pt x="632" y="680"/>
                    </a:lnTo>
                    <a:lnTo>
                      <a:pt x="600" y="680"/>
                    </a:lnTo>
                    <a:lnTo>
                      <a:pt x="584" y="704"/>
                    </a:lnTo>
                    <a:lnTo>
                      <a:pt x="552" y="728"/>
                    </a:lnTo>
                    <a:lnTo>
                      <a:pt x="536" y="728"/>
                    </a:lnTo>
                    <a:lnTo>
                      <a:pt x="544" y="680"/>
                    </a:lnTo>
                    <a:lnTo>
                      <a:pt x="456" y="672"/>
                    </a:lnTo>
                    <a:lnTo>
                      <a:pt x="424" y="640"/>
                    </a:lnTo>
                    <a:lnTo>
                      <a:pt x="408" y="640"/>
                    </a:lnTo>
                    <a:lnTo>
                      <a:pt x="392" y="648"/>
                    </a:lnTo>
                    <a:lnTo>
                      <a:pt x="360" y="624"/>
                    </a:lnTo>
                    <a:lnTo>
                      <a:pt x="336" y="600"/>
                    </a:lnTo>
                    <a:lnTo>
                      <a:pt x="320" y="592"/>
                    </a:lnTo>
                    <a:lnTo>
                      <a:pt x="280" y="544"/>
                    </a:lnTo>
                    <a:lnTo>
                      <a:pt x="272" y="520"/>
                    </a:lnTo>
                    <a:lnTo>
                      <a:pt x="264" y="512"/>
                    </a:lnTo>
                    <a:lnTo>
                      <a:pt x="248" y="512"/>
                    </a:lnTo>
                    <a:lnTo>
                      <a:pt x="224" y="464"/>
                    </a:lnTo>
                    <a:lnTo>
                      <a:pt x="208" y="456"/>
                    </a:lnTo>
                    <a:lnTo>
                      <a:pt x="192" y="424"/>
                    </a:lnTo>
                    <a:lnTo>
                      <a:pt x="160" y="384"/>
                    </a:lnTo>
                    <a:lnTo>
                      <a:pt x="144" y="384"/>
                    </a:lnTo>
                    <a:lnTo>
                      <a:pt x="120" y="408"/>
                    </a:lnTo>
                    <a:lnTo>
                      <a:pt x="96" y="376"/>
                    </a:lnTo>
                    <a:lnTo>
                      <a:pt x="64" y="328"/>
                    </a:lnTo>
                    <a:lnTo>
                      <a:pt x="40" y="304"/>
                    </a:lnTo>
                    <a:lnTo>
                      <a:pt x="32" y="272"/>
                    </a:lnTo>
                    <a:lnTo>
                      <a:pt x="8" y="280"/>
                    </a:lnTo>
                    <a:lnTo>
                      <a:pt x="0" y="256"/>
                    </a:lnTo>
                    <a:lnTo>
                      <a:pt x="8" y="248"/>
                    </a:lnTo>
                    <a:lnTo>
                      <a:pt x="16" y="176"/>
                    </a:lnTo>
                    <a:lnTo>
                      <a:pt x="32" y="168"/>
                    </a:lnTo>
                    <a:lnTo>
                      <a:pt x="48" y="192"/>
                    </a:lnTo>
                    <a:lnTo>
                      <a:pt x="64" y="184"/>
                    </a:lnTo>
                    <a:lnTo>
                      <a:pt x="80" y="184"/>
                    </a:lnTo>
                    <a:lnTo>
                      <a:pt x="72" y="144"/>
                    </a:lnTo>
                    <a:lnTo>
                      <a:pt x="80" y="128"/>
                    </a:lnTo>
                    <a:lnTo>
                      <a:pt x="56" y="120"/>
                    </a:lnTo>
                    <a:lnTo>
                      <a:pt x="56" y="96"/>
                    </a:lnTo>
                    <a:lnTo>
                      <a:pt x="64" y="56"/>
                    </a:lnTo>
                    <a:lnTo>
                      <a:pt x="80" y="48"/>
                    </a:lnTo>
                    <a:lnTo>
                      <a:pt x="120" y="56"/>
                    </a:lnTo>
                    <a:lnTo>
                      <a:pt x="152" y="40"/>
                    </a:lnTo>
                    <a:lnTo>
                      <a:pt x="176" y="0"/>
                    </a:lnTo>
                    <a:lnTo>
                      <a:pt x="208" y="8"/>
                    </a:lnTo>
                    <a:lnTo>
                      <a:pt x="272" y="32"/>
                    </a:lnTo>
                    <a:lnTo>
                      <a:pt x="288" y="16"/>
                    </a:lnTo>
                    <a:lnTo>
                      <a:pt x="336" y="24"/>
                    </a:lnTo>
                    <a:lnTo>
                      <a:pt x="344" y="56"/>
                    </a:lnTo>
                    <a:lnTo>
                      <a:pt x="408" y="72"/>
                    </a:lnTo>
                    <a:lnTo>
                      <a:pt x="432" y="56"/>
                    </a:lnTo>
                    <a:lnTo>
                      <a:pt x="504" y="56"/>
                    </a:lnTo>
                    <a:lnTo>
                      <a:pt x="528" y="40"/>
                    </a:lnTo>
                    <a:lnTo>
                      <a:pt x="640" y="32"/>
                    </a:lnTo>
                    <a:lnTo>
                      <a:pt x="664" y="56"/>
                    </a:lnTo>
                    <a:lnTo>
                      <a:pt x="696" y="64"/>
                    </a:lnTo>
                    <a:lnTo>
                      <a:pt x="712" y="72"/>
                    </a:lnTo>
                    <a:lnTo>
                      <a:pt x="720" y="88"/>
                    </a:lnTo>
                    <a:lnTo>
                      <a:pt x="704" y="96"/>
                    </a:lnTo>
                    <a:lnTo>
                      <a:pt x="728" y="104"/>
                    </a:lnTo>
                    <a:lnTo>
                      <a:pt x="728" y="136"/>
                    </a:lnTo>
                    <a:lnTo>
                      <a:pt x="704" y="168"/>
                    </a:lnTo>
                    <a:lnTo>
                      <a:pt x="712" y="184"/>
                    </a:lnTo>
                    <a:lnTo>
                      <a:pt x="704" y="232"/>
                    </a:lnTo>
                    <a:lnTo>
                      <a:pt x="696" y="248"/>
                    </a:lnTo>
                    <a:lnTo>
                      <a:pt x="712" y="296"/>
                    </a:lnTo>
                    <a:lnTo>
                      <a:pt x="736" y="320"/>
                    </a:lnTo>
                    <a:lnTo>
                      <a:pt x="784" y="320"/>
                    </a:lnTo>
                    <a:lnTo>
                      <a:pt x="832" y="368"/>
                    </a:lnTo>
                    <a:lnTo>
                      <a:pt x="864" y="376"/>
                    </a:lnTo>
                    <a:lnTo>
                      <a:pt x="936" y="416"/>
                    </a:lnTo>
                    <a:lnTo>
                      <a:pt x="968" y="400"/>
                    </a:lnTo>
                    <a:lnTo>
                      <a:pt x="992" y="424"/>
                    </a:lnTo>
                    <a:lnTo>
                      <a:pt x="1016" y="448"/>
                    </a:lnTo>
                    <a:lnTo>
                      <a:pt x="1008" y="480"/>
                    </a:lnTo>
                    <a:lnTo>
                      <a:pt x="1040" y="480"/>
                    </a:lnTo>
                    <a:lnTo>
                      <a:pt x="1040" y="496"/>
                    </a:lnTo>
                    <a:lnTo>
                      <a:pt x="1064" y="496"/>
                    </a:lnTo>
                    <a:lnTo>
                      <a:pt x="1056" y="472"/>
                    </a:lnTo>
                    <a:lnTo>
                      <a:pt x="1072" y="472"/>
                    </a:lnTo>
                    <a:lnTo>
                      <a:pt x="1080" y="480"/>
                    </a:lnTo>
                    <a:lnTo>
                      <a:pt x="1096" y="480"/>
                    </a:lnTo>
                    <a:lnTo>
                      <a:pt x="1096" y="464"/>
                    </a:lnTo>
                    <a:lnTo>
                      <a:pt x="1120" y="464"/>
                    </a:lnTo>
                    <a:lnTo>
                      <a:pt x="1136" y="440"/>
                    </a:lnTo>
                    <a:lnTo>
                      <a:pt x="1152" y="432"/>
                    </a:lnTo>
                    <a:lnTo>
                      <a:pt x="1176" y="456"/>
                    </a:lnTo>
                    <a:lnTo>
                      <a:pt x="1176" y="480"/>
                    </a:lnTo>
                    <a:lnTo>
                      <a:pt x="1208" y="536"/>
                    </a:lnTo>
                    <a:lnTo>
                      <a:pt x="1192" y="544"/>
                    </a:lnTo>
                    <a:lnTo>
                      <a:pt x="1208" y="576"/>
                    </a:lnTo>
                    <a:lnTo>
                      <a:pt x="1208" y="608"/>
                    </a:lnTo>
                    <a:lnTo>
                      <a:pt x="1200" y="712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5" name="Freeform 24"/>
              <p:cNvSpPr/>
              <p:nvPr/>
            </p:nvSpPr>
            <p:spPr bwMode="gray">
              <a:xfrm>
                <a:off x="2141600" y="3122552"/>
                <a:ext cx="1209580" cy="786214"/>
              </a:xfrm>
              <a:custGeom>
                <a:avLst/>
                <a:gdLst>
                  <a:gd name="T0" fmla="*/ 696 w 761"/>
                  <a:gd name="T1" fmla="*/ 488 h 633"/>
                  <a:gd name="T2" fmla="*/ 672 w 761"/>
                  <a:gd name="T3" fmla="*/ 504 h 633"/>
                  <a:gd name="T4" fmla="*/ 656 w 761"/>
                  <a:gd name="T5" fmla="*/ 488 h 633"/>
                  <a:gd name="T6" fmla="*/ 608 w 761"/>
                  <a:gd name="T7" fmla="*/ 432 h 633"/>
                  <a:gd name="T8" fmla="*/ 584 w 761"/>
                  <a:gd name="T9" fmla="*/ 424 h 633"/>
                  <a:gd name="T10" fmla="*/ 552 w 761"/>
                  <a:gd name="T11" fmla="*/ 440 h 633"/>
                  <a:gd name="T12" fmla="*/ 536 w 761"/>
                  <a:gd name="T13" fmla="*/ 472 h 633"/>
                  <a:gd name="T14" fmla="*/ 512 w 761"/>
                  <a:gd name="T15" fmla="*/ 464 h 633"/>
                  <a:gd name="T16" fmla="*/ 472 w 761"/>
                  <a:gd name="T17" fmla="*/ 472 h 633"/>
                  <a:gd name="T18" fmla="*/ 504 w 761"/>
                  <a:gd name="T19" fmla="*/ 496 h 633"/>
                  <a:gd name="T20" fmla="*/ 456 w 761"/>
                  <a:gd name="T21" fmla="*/ 528 h 633"/>
                  <a:gd name="T22" fmla="*/ 416 w 761"/>
                  <a:gd name="T23" fmla="*/ 520 h 633"/>
                  <a:gd name="T24" fmla="*/ 392 w 761"/>
                  <a:gd name="T25" fmla="*/ 456 h 633"/>
                  <a:gd name="T26" fmla="*/ 360 w 761"/>
                  <a:gd name="T27" fmla="*/ 488 h 633"/>
                  <a:gd name="T28" fmla="*/ 336 w 761"/>
                  <a:gd name="T29" fmla="*/ 504 h 633"/>
                  <a:gd name="T30" fmla="*/ 296 w 761"/>
                  <a:gd name="T31" fmla="*/ 536 h 633"/>
                  <a:gd name="T32" fmla="*/ 272 w 761"/>
                  <a:gd name="T33" fmla="*/ 632 h 633"/>
                  <a:gd name="T34" fmla="*/ 248 w 761"/>
                  <a:gd name="T35" fmla="*/ 632 h 633"/>
                  <a:gd name="T36" fmla="*/ 216 w 761"/>
                  <a:gd name="T37" fmla="*/ 624 h 633"/>
                  <a:gd name="T38" fmla="*/ 200 w 761"/>
                  <a:gd name="T39" fmla="*/ 576 h 633"/>
                  <a:gd name="T40" fmla="*/ 144 w 761"/>
                  <a:gd name="T41" fmla="*/ 496 h 633"/>
                  <a:gd name="T42" fmla="*/ 128 w 761"/>
                  <a:gd name="T43" fmla="*/ 480 h 633"/>
                  <a:gd name="T44" fmla="*/ 104 w 761"/>
                  <a:gd name="T45" fmla="*/ 424 h 633"/>
                  <a:gd name="T46" fmla="*/ 80 w 761"/>
                  <a:gd name="T47" fmla="*/ 464 h 633"/>
                  <a:gd name="T48" fmla="*/ 72 w 761"/>
                  <a:gd name="T49" fmla="*/ 248 h 633"/>
                  <a:gd name="T50" fmla="*/ 72 w 761"/>
                  <a:gd name="T51" fmla="*/ 216 h 633"/>
                  <a:gd name="T52" fmla="*/ 40 w 761"/>
                  <a:gd name="T53" fmla="*/ 136 h 633"/>
                  <a:gd name="T54" fmla="*/ 0 w 761"/>
                  <a:gd name="T55" fmla="*/ 104 h 633"/>
                  <a:gd name="T56" fmla="*/ 8 w 761"/>
                  <a:gd name="T57" fmla="*/ 64 h 633"/>
                  <a:gd name="T58" fmla="*/ 16 w 761"/>
                  <a:gd name="T59" fmla="*/ 32 h 633"/>
                  <a:gd name="T60" fmla="*/ 32 w 761"/>
                  <a:gd name="T61" fmla="*/ 0 h 633"/>
                  <a:gd name="T62" fmla="*/ 64 w 761"/>
                  <a:gd name="T63" fmla="*/ 16 h 633"/>
                  <a:gd name="T64" fmla="*/ 88 w 761"/>
                  <a:gd name="T65" fmla="*/ 80 h 633"/>
                  <a:gd name="T66" fmla="*/ 128 w 761"/>
                  <a:gd name="T67" fmla="*/ 120 h 633"/>
                  <a:gd name="T68" fmla="*/ 152 w 761"/>
                  <a:gd name="T69" fmla="*/ 104 h 633"/>
                  <a:gd name="T70" fmla="*/ 176 w 761"/>
                  <a:gd name="T71" fmla="*/ 128 h 633"/>
                  <a:gd name="T72" fmla="*/ 224 w 761"/>
                  <a:gd name="T73" fmla="*/ 96 h 633"/>
                  <a:gd name="T74" fmla="*/ 288 w 761"/>
                  <a:gd name="T75" fmla="*/ 96 h 633"/>
                  <a:gd name="T76" fmla="*/ 296 w 761"/>
                  <a:gd name="T77" fmla="*/ 40 h 633"/>
                  <a:gd name="T78" fmla="*/ 320 w 761"/>
                  <a:gd name="T79" fmla="*/ 32 h 633"/>
                  <a:gd name="T80" fmla="*/ 344 w 761"/>
                  <a:gd name="T81" fmla="*/ 48 h 633"/>
                  <a:gd name="T82" fmla="*/ 400 w 761"/>
                  <a:gd name="T83" fmla="*/ 72 h 633"/>
                  <a:gd name="T84" fmla="*/ 416 w 761"/>
                  <a:gd name="T85" fmla="*/ 136 h 633"/>
                  <a:gd name="T86" fmla="*/ 472 w 761"/>
                  <a:gd name="T87" fmla="*/ 160 h 633"/>
                  <a:gd name="T88" fmla="*/ 512 w 761"/>
                  <a:gd name="T89" fmla="*/ 136 h 633"/>
                  <a:gd name="T90" fmla="*/ 552 w 761"/>
                  <a:gd name="T91" fmla="*/ 144 h 633"/>
                  <a:gd name="T92" fmla="*/ 624 w 761"/>
                  <a:gd name="T93" fmla="*/ 184 h 633"/>
                  <a:gd name="T94" fmla="*/ 704 w 761"/>
                  <a:gd name="T95" fmla="*/ 224 h 633"/>
                  <a:gd name="T96" fmla="*/ 760 w 761"/>
                  <a:gd name="T97" fmla="*/ 256 h 633"/>
                  <a:gd name="T98" fmla="*/ 744 w 761"/>
                  <a:gd name="T99" fmla="*/ 296 h 633"/>
                  <a:gd name="T100" fmla="*/ 664 w 761"/>
                  <a:gd name="T101" fmla="*/ 312 h 633"/>
                  <a:gd name="T102" fmla="*/ 648 w 761"/>
                  <a:gd name="T103" fmla="*/ 336 h 633"/>
                  <a:gd name="T104" fmla="*/ 656 w 761"/>
                  <a:gd name="T105" fmla="*/ 360 h 633"/>
                  <a:gd name="T106" fmla="*/ 656 w 761"/>
                  <a:gd name="T107" fmla="*/ 376 h 633"/>
                  <a:gd name="T108" fmla="*/ 704 w 761"/>
                  <a:gd name="T109" fmla="*/ 456 h 6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61"/>
                  <a:gd name="T166" fmla="*/ 0 h 633"/>
                  <a:gd name="T167" fmla="*/ 761 w 761"/>
                  <a:gd name="T168" fmla="*/ 633 h 63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61" h="633">
                    <a:moveTo>
                      <a:pt x="696" y="480"/>
                    </a:moveTo>
                    <a:lnTo>
                      <a:pt x="696" y="488"/>
                    </a:lnTo>
                    <a:lnTo>
                      <a:pt x="688" y="504"/>
                    </a:lnTo>
                    <a:lnTo>
                      <a:pt x="672" y="504"/>
                    </a:lnTo>
                    <a:lnTo>
                      <a:pt x="664" y="488"/>
                    </a:lnTo>
                    <a:lnTo>
                      <a:pt x="656" y="488"/>
                    </a:lnTo>
                    <a:lnTo>
                      <a:pt x="632" y="432"/>
                    </a:lnTo>
                    <a:lnTo>
                      <a:pt x="608" y="432"/>
                    </a:lnTo>
                    <a:lnTo>
                      <a:pt x="592" y="416"/>
                    </a:lnTo>
                    <a:lnTo>
                      <a:pt x="584" y="424"/>
                    </a:lnTo>
                    <a:lnTo>
                      <a:pt x="576" y="456"/>
                    </a:lnTo>
                    <a:lnTo>
                      <a:pt x="552" y="440"/>
                    </a:lnTo>
                    <a:lnTo>
                      <a:pt x="552" y="464"/>
                    </a:lnTo>
                    <a:lnTo>
                      <a:pt x="536" y="472"/>
                    </a:lnTo>
                    <a:lnTo>
                      <a:pt x="528" y="464"/>
                    </a:lnTo>
                    <a:lnTo>
                      <a:pt x="512" y="464"/>
                    </a:lnTo>
                    <a:lnTo>
                      <a:pt x="488" y="456"/>
                    </a:lnTo>
                    <a:lnTo>
                      <a:pt x="472" y="472"/>
                    </a:lnTo>
                    <a:lnTo>
                      <a:pt x="480" y="496"/>
                    </a:lnTo>
                    <a:lnTo>
                      <a:pt x="504" y="496"/>
                    </a:lnTo>
                    <a:lnTo>
                      <a:pt x="512" y="528"/>
                    </a:lnTo>
                    <a:lnTo>
                      <a:pt x="456" y="528"/>
                    </a:lnTo>
                    <a:lnTo>
                      <a:pt x="440" y="504"/>
                    </a:lnTo>
                    <a:lnTo>
                      <a:pt x="416" y="520"/>
                    </a:lnTo>
                    <a:lnTo>
                      <a:pt x="392" y="504"/>
                    </a:lnTo>
                    <a:lnTo>
                      <a:pt x="392" y="456"/>
                    </a:lnTo>
                    <a:lnTo>
                      <a:pt x="360" y="456"/>
                    </a:lnTo>
                    <a:lnTo>
                      <a:pt x="360" y="488"/>
                    </a:lnTo>
                    <a:lnTo>
                      <a:pt x="336" y="496"/>
                    </a:lnTo>
                    <a:lnTo>
                      <a:pt x="336" y="504"/>
                    </a:lnTo>
                    <a:lnTo>
                      <a:pt x="312" y="536"/>
                    </a:lnTo>
                    <a:lnTo>
                      <a:pt x="296" y="536"/>
                    </a:lnTo>
                    <a:lnTo>
                      <a:pt x="296" y="632"/>
                    </a:lnTo>
                    <a:lnTo>
                      <a:pt x="272" y="632"/>
                    </a:lnTo>
                    <a:lnTo>
                      <a:pt x="264" y="616"/>
                    </a:lnTo>
                    <a:lnTo>
                      <a:pt x="248" y="632"/>
                    </a:lnTo>
                    <a:lnTo>
                      <a:pt x="216" y="632"/>
                    </a:lnTo>
                    <a:lnTo>
                      <a:pt x="216" y="624"/>
                    </a:lnTo>
                    <a:lnTo>
                      <a:pt x="200" y="616"/>
                    </a:lnTo>
                    <a:lnTo>
                      <a:pt x="200" y="576"/>
                    </a:lnTo>
                    <a:lnTo>
                      <a:pt x="160" y="496"/>
                    </a:lnTo>
                    <a:lnTo>
                      <a:pt x="144" y="496"/>
                    </a:lnTo>
                    <a:lnTo>
                      <a:pt x="144" y="504"/>
                    </a:lnTo>
                    <a:lnTo>
                      <a:pt x="128" y="480"/>
                    </a:lnTo>
                    <a:lnTo>
                      <a:pt x="136" y="472"/>
                    </a:lnTo>
                    <a:lnTo>
                      <a:pt x="104" y="424"/>
                    </a:lnTo>
                    <a:lnTo>
                      <a:pt x="88" y="432"/>
                    </a:lnTo>
                    <a:lnTo>
                      <a:pt x="80" y="464"/>
                    </a:lnTo>
                    <a:lnTo>
                      <a:pt x="64" y="472"/>
                    </a:lnTo>
                    <a:lnTo>
                      <a:pt x="72" y="248"/>
                    </a:lnTo>
                    <a:lnTo>
                      <a:pt x="56" y="224"/>
                    </a:lnTo>
                    <a:lnTo>
                      <a:pt x="72" y="216"/>
                    </a:lnTo>
                    <a:lnTo>
                      <a:pt x="40" y="160"/>
                    </a:lnTo>
                    <a:lnTo>
                      <a:pt x="40" y="136"/>
                    </a:lnTo>
                    <a:lnTo>
                      <a:pt x="16" y="112"/>
                    </a:lnTo>
                    <a:lnTo>
                      <a:pt x="0" y="104"/>
                    </a:lnTo>
                    <a:lnTo>
                      <a:pt x="0" y="96"/>
                    </a:lnTo>
                    <a:lnTo>
                      <a:pt x="8" y="64"/>
                    </a:lnTo>
                    <a:lnTo>
                      <a:pt x="24" y="48"/>
                    </a:lnTo>
                    <a:lnTo>
                      <a:pt x="16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0" y="16"/>
                    </a:lnTo>
                    <a:lnTo>
                      <a:pt x="64" y="16"/>
                    </a:lnTo>
                    <a:lnTo>
                      <a:pt x="88" y="40"/>
                    </a:lnTo>
                    <a:lnTo>
                      <a:pt x="88" y="80"/>
                    </a:lnTo>
                    <a:lnTo>
                      <a:pt x="104" y="80"/>
                    </a:lnTo>
                    <a:lnTo>
                      <a:pt x="128" y="120"/>
                    </a:lnTo>
                    <a:lnTo>
                      <a:pt x="152" y="112"/>
                    </a:lnTo>
                    <a:lnTo>
                      <a:pt x="152" y="104"/>
                    </a:lnTo>
                    <a:lnTo>
                      <a:pt x="160" y="112"/>
                    </a:lnTo>
                    <a:lnTo>
                      <a:pt x="176" y="128"/>
                    </a:lnTo>
                    <a:lnTo>
                      <a:pt x="216" y="128"/>
                    </a:lnTo>
                    <a:lnTo>
                      <a:pt x="224" y="96"/>
                    </a:lnTo>
                    <a:lnTo>
                      <a:pt x="256" y="88"/>
                    </a:lnTo>
                    <a:lnTo>
                      <a:pt x="288" y="96"/>
                    </a:lnTo>
                    <a:lnTo>
                      <a:pt x="304" y="72"/>
                    </a:lnTo>
                    <a:lnTo>
                      <a:pt x="296" y="40"/>
                    </a:lnTo>
                    <a:lnTo>
                      <a:pt x="296" y="32"/>
                    </a:lnTo>
                    <a:lnTo>
                      <a:pt x="320" y="32"/>
                    </a:lnTo>
                    <a:lnTo>
                      <a:pt x="336" y="24"/>
                    </a:lnTo>
                    <a:lnTo>
                      <a:pt x="344" y="48"/>
                    </a:lnTo>
                    <a:lnTo>
                      <a:pt x="384" y="72"/>
                    </a:lnTo>
                    <a:lnTo>
                      <a:pt x="400" y="72"/>
                    </a:lnTo>
                    <a:lnTo>
                      <a:pt x="400" y="88"/>
                    </a:lnTo>
                    <a:lnTo>
                      <a:pt x="416" y="136"/>
                    </a:lnTo>
                    <a:lnTo>
                      <a:pt x="432" y="152"/>
                    </a:lnTo>
                    <a:lnTo>
                      <a:pt x="472" y="160"/>
                    </a:lnTo>
                    <a:lnTo>
                      <a:pt x="496" y="128"/>
                    </a:lnTo>
                    <a:lnTo>
                      <a:pt x="512" y="136"/>
                    </a:lnTo>
                    <a:lnTo>
                      <a:pt x="520" y="152"/>
                    </a:lnTo>
                    <a:lnTo>
                      <a:pt x="552" y="144"/>
                    </a:lnTo>
                    <a:lnTo>
                      <a:pt x="592" y="176"/>
                    </a:lnTo>
                    <a:lnTo>
                      <a:pt x="624" y="184"/>
                    </a:lnTo>
                    <a:lnTo>
                      <a:pt x="656" y="192"/>
                    </a:lnTo>
                    <a:lnTo>
                      <a:pt x="704" y="224"/>
                    </a:lnTo>
                    <a:lnTo>
                      <a:pt x="728" y="232"/>
                    </a:lnTo>
                    <a:lnTo>
                      <a:pt x="760" y="256"/>
                    </a:lnTo>
                    <a:lnTo>
                      <a:pt x="760" y="296"/>
                    </a:lnTo>
                    <a:lnTo>
                      <a:pt x="744" y="296"/>
                    </a:lnTo>
                    <a:lnTo>
                      <a:pt x="712" y="312"/>
                    </a:lnTo>
                    <a:lnTo>
                      <a:pt x="664" y="312"/>
                    </a:lnTo>
                    <a:lnTo>
                      <a:pt x="648" y="328"/>
                    </a:lnTo>
                    <a:lnTo>
                      <a:pt x="648" y="336"/>
                    </a:lnTo>
                    <a:lnTo>
                      <a:pt x="656" y="352"/>
                    </a:lnTo>
                    <a:lnTo>
                      <a:pt x="656" y="360"/>
                    </a:lnTo>
                    <a:lnTo>
                      <a:pt x="648" y="376"/>
                    </a:lnTo>
                    <a:lnTo>
                      <a:pt x="656" y="376"/>
                    </a:lnTo>
                    <a:lnTo>
                      <a:pt x="696" y="424"/>
                    </a:lnTo>
                    <a:lnTo>
                      <a:pt x="704" y="456"/>
                    </a:lnTo>
                    <a:lnTo>
                      <a:pt x="696" y="48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6" name="Freeform 25"/>
              <p:cNvSpPr/>
              <p:nvPr/>
            </p:nvSpPr>
            <p:spPr bwMode="invGray">
              <a:xfrm>
                <a:off x="1440759" y="2575231"/>
                <a:ext cx="1249325" cy="767147"/>
              </a:xfrm>
              <a:custGeom>
                <a:avLst/>
                <a:gdLst>
                  <a:gd name="T0" fmla="*/ 672 w 785"/>
                  <a:gd name="T1" fmla="*/ 536 h 617"/>
                  <a:gd name="T2" fmla="*/ 616 w 785"/>
                  <a:gd name="T3" fmla="*/ 568 h 617"/>
                  <a:gd name="T4" fmla="*/ 592 w 785"/>
                  <a:gd name="T5" fmla="*/ 544 h 617"/>
                  <a:gd name="T6" fmla="*/ 568 w 785"/>
                  <a:gd name="T7" fmla="*/ 560 h 617"/>
                  <a:gd name="T8" fmla="*/ 528 w 785"/>
                  <a:gd name="T9" fmla="*/ 520 h 617"/>
                  <a:gd name="T10" fmla="*/ 504 w 785"/>
                  <a:gd name="T11" fmla="*/ 456 h 617"/>
                  <a:gd name="T12" fmla="*/ 472 w 785"/>
                  <a:gd name="T13" fmla="*/ 440 h 617"/>
                  <a:gd name="T14" fmla="*/ 456 w 785"/>
                  <a:gd name="T15" fmla="*/ 456 h 617"/>
                  <a:gd name="T16" fmla="*/ 464 w 785"/>
                  <a:gd name="T17" fmla="*/ 480 h 617"/>
                  <a:gd name="T18" fmla="*/ 440 w 785"/>
                  <a:gd name="T19" fmla="*/ 536 h 617"/>
                  <a:gd name="T20" fmla="*/ 456 w 785"/>
                  <a:gd name="T21" fmla="*/ 552 h 617"/>
                  <a:gd name="T22" fmla="*/ 424 w 785"/>
                  <a:gd name="T23" fmla="*/ 584 h 617"/>
                  <a:gd name="T24" fmla="*/ 400 w 785"/>
                  <a:gd name="T25" fmla="*/ 600 h 617"/>
                  <a:gd name="T26" fmla="*/ 376 w 785"/>
                  <a:gd name="T27" fmla="*/ 592 h 617"/>
                  <a:gd name="T28" fmla="*/ 368 w 785"/>
                  <a:gd name="T29" fmla="*/ 608 h 617"/>
                  <a:gd name="T30" fmla="*/ 336 w 785"/>
                  <a:gd name="T31" fmla="*/ 600 h 617"/>
                  <a:gd name="T32" fmla="*/ 320 w 785"/>
                  <a:gd name="T33" fmla="*/ 568 h 617"/>
                  <a:gd name="T34" fmla="*/ 232 w 785"/>
                  <a:gd name="T35" fmla="*/ 536 h 617"/>
                  <a:gd name="T36" fmla="*/ 136 w 785"/>
                  <a:gd name="T37" fmla="*/ 496 h 617"/>
                  <a:gd name="T38" fmla="*/ 40 w 785"/>
                  <a:gd name="T39" fmla="*/ 440 h 617"/>
                  <a:gd name="T40" fmla="*/ 0 w 785"/>
                  <a:gd name="T41" fmla="*/ 368 h 617"/>
                  <a:gd name="T42" fmla="*/ 16 w 785"/>
                  <a:gd name="T43" fmla="*/ 304 h 617"/>
                  <a:gd name="T44" fmla="*/ 32 w 785"/>
                  <a:gd name="T45" fmla="*/ 248 h 617"/>
                  <a:gd name="T46" fmla="*/ 8 w 785"/>
                  <a:gd name="T47" fmla="*/ 216 h 617"/>
                  <a:gd name="T48" fmla="*/ 48 w 785"/>
                  <a:gd name="T49" fmla="*/ 208 h 617"/>
                  <a:gd name="T50" fmla="*/ 104 w 785"/>
                  <a:gd name="T51" fmla="*/ 224 h 617"/>
                  <a:gd name="T52" fmla="*/ 96 w 785"/>
                  <a:gd name="T53" fmla="*/ 184 h 617"/>
                  <a:gd name="T54" fmla="*/ 128 w 785"/>
                  <a:gd name="T55" fmla="*/ 136 h 617"/>
                  <a:gd name="T56" fmla="*/ 88 w 785"/>
                  <a:gd name="T57" fmla="*/ 72 h 617"/>
                  <a:gd name="T58" fmla="*/ 152 w 785"/>
                  <a:gd name="T59" fmla="*/ 16 h 617"/>
                  <a:gd name="T60" fmla="*/ 288 w 785"/>
                  <a:gd name="T61" fmla="*/ 0 h 617"/>
                  <a:gd name="T62" fmla="*/ 384 w 785"/>
                  <a:gd name="T63" fmla="*/ 40 h 617"/>
                  <a:gd name="T64" fmla="*/ 456 w 785"/>
                  <a:gd name="T65" fmla="*/ 104 h 617"/>
                  <a:gd name="T66" fmla="*/ 472 w 785"/>
                  <a:gd name="T67" fmla="*/ 48 h 617"/>
                  <a:gd name="T68" fmla="*/ 528 w 785"/>
                  <a:gd name="T69" fmla="*/ 72 h 617"/>
                  <a:gd name="T70" fmla="*/ 592 w 785"/>
                  <a:gd name="T71" fmla="*/ 96 h 617"/>
                  <a:gd name="T72" fmla="*/ 656 w 785"/>
                  <a:gd name="T73" fmla="*/ 120 h 617"/>
                  <a:gd name="T74" fmla="*/ 728 w 785"/>
                  <a:gd name="T75" fmla="*/ 176 h 617"/>
                  <a:gd name="T76" fmla="*/ 768 w 785"/>
                  <a:gd name="T77" fmla="*/ 232 h 617"/>
                  <a:gd name="T78" fmla="*/ 784 w 785"/>
                  <a:gd name="T79" fmla="*/ 336 h 617"/>
                  <a:gd name="T80" fmla="*/ 752 w 785"/>
                  <a:gd name="T81" fmla="*/ 360 h 617"/>
                  <a:gd name="T82" fmla="*/ 712 w 785"/>
                  <a:gd name="T83" fmla="*/ 408 h 617"/>
                  <a:gd name="T84" fmla="*/ 736 w 785"/>
                  <a:gd name="T85" fmla="*/ 432 h 617"/>
                  <a:gd name="T86" fmla="*/ 704 w 785"/>
                  <a:gd name="T87" fmla="*/ 456 h 617"/>
                  <a:gd name="T88" fmla="*/ 656 w 785"/>
                  <a:gd name="T89" fmla="*/ 448 h 617"/>
                  <a:gd name="T90" fmla="*/ 664 w 785"/>
                  <a:gd name="T91" fmla="*/ 488 h 617"/>
                  <a:gd name="T92" fmla="*/ 712 w 785"/>
                  <a:gd name="T93" fmla="*/ 504 h 61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85"/>
                  <a:gd name="T142" fmla="*/ 0 h 617"/>
                  <a:gd name="T143" fmla="*/ 785 w 785"/>
                  <a:gd name="T144" fmla="*/ 617 h 61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85" h="617">
                    <a:moveTo>
                      <a:pt x="704" y="528"/>
                    </a:moveTo>
                    <a:lnTo>
                      <a:pt x="672" y="536"/>
                    </a:lnTo>
                    <a:lnTo>
                      <a:pt x="656" y="568"/>
                    </a:lnTo>
                    <a:lnTo>
                      <a:pt x="616" y="568"/>
                    </a:lnTo>
                    <a:lnTo>
                      <a:pt x="608" y="552"/>
                    </a:lnTo>
                    <a:lnTo>
                      <a:pt x="592" y="544"/>
                    </a:lnTo>
                    <a:lnTo>
                      <a:pt x="592" y="552"/>
                    </a:lnTo>
                    <a:lnTo>
                      <a:pt x="568" y="560"/>
                    </a:lnTo>
                    <a:lnTo>
                      <a:pt x="544" y="520"/>
                    </a:lnTo>
                    <a:lnTo>
                      <a:pt x="528" y="520"/>
                    </a:lnTo>
                    <a:lnTo>
                      <a:pt x="528" y="480"/>
                    </a:lnTo>
                    <a:lnTo>
                      <a:pt x="504" y="456"/>
                    </a:lnTo>
                    <a:lnTo>
                      <a:pt x="488" y="456"/>
                    </a:lnTo>
                    <a:lnTo>
                      <a:pt x="472" y="440"/>
                    </a:lnTo>
                    <a:lnTo>
                      <a:pt x="456" y="440"/>
                    </a:lnTo>
                    <a:lnTo>
                      <a:pt x="456" y="456"/>
                    </a:lnTo>
                    <a:lnTo>
                      <a:pt x="456" y="472"/>
                    </a:lnTo>
                    <a:lnTo>
                      <a:pt x="464" y="480"/>
                    </a:lnTo>
                    <a:lnTo>
                      <a:pt x="448" y="496"/>
                    </a:lnTo>
                    <a:lnTo>
                      <a:pt x="440" y="536"/>
                    </a:lnTo>
                    <a:lnTo>
                      <a:pt x="448" y="552"/>
                    </a:lnTo>
                    <a:lnTo>
                      <a:pt x="456" y="552"/>
                    </a:lnTo>
                    <a:lnTo>
                      <a:pt x="440" y="560"/>
                    </a:lnTo>
                    <a:lnTo>
                      <a:pt x="424" y="584"/>
                    </a:lnTo>
                    <a:lnTo>
                      <a:pt x="400" y="584"/>
                    </a:lnTo>
                    <a:lnTo>
                      <a:pt x="400" y="600"/>
                    </a:lnTo>
                    <a:lnTo>
                      <a:pt x="384" y="608"/>
                    </a:lnTo>
                    <a:lnTo>
                      <a:pt x="376" y="592"/>
                    </a:lnTo>
                    <a:lnTo>
                      <a:pt x="360" y="592"/>
                    </a:lnTo>
                    <a:lnTo>
                      <a:pt x="368" y="608"/>
                    </a:lnTo>
                    <a:lnTo>
                      <a:pt x="352" y="616"/>
                    </a:lnTo>
                    <a:lnTo>
                      <a:pt x="336" y="600"/>
                    </a:lnTo>
                    <a:lnTo>
                      <a:pt x="312" y="600"/>
                    </a:lnTo>
                    <a:lnTo>
                      <a:pt x="320" y="568"/>
                    </a:lnTo>
                    <a:lnTo>
                      <a:pt x="264" y="520"/>
                    </a:lnTo>
                    <a:lnTo>
                      <a:pt x="232" y="536"/>
                    </a:lnTo>
                    <a:lnTo>
                      <a:pt x="168" y="496"/>
                    </a:lnTo>
                    <a:lnTo>
                      <a:pt x="136" y="496"/>
                    </a:lnTo>
                    <a:lnTo>
                      <a:pt x="88" y="440"/>
                    </a:lnTo>
                    <a:lnTo>
                      <a:pt x="40" y="440"/>
                    </a:lnTo>
                    <a:lnTo>
                      <a:pt x="16" y="416"/>
                    </a:lnTo>
                    <a:lnTo>
                      <a:pt x="0" y="368"/>
                    </a:lnTo>
                    <a:lnTo>
                      <a:pt x="8" y="352"/>
                    </a:lnTo>
                    <a:lnTo>
                      <a:pt x="16" y="304"/>
                    </a:lnTo>
                    <a:lnTo>
                      <a:pt x="8" y="280"/>
                    </a:lnTo>
                    <a:lnTo>
                      <a:pt x="32" y="248"/>
                    </a:lnTo>
                    <a:lnTo>
                      <a:pt x="32" y="224"/>
                    </a:lnTo>
                    <a:lnTo>
                      <a:pt x="8" y="216"/>
                    </a:lnTo>
                    <a:lnTo>
                      <a:pt x="16" y="208"/>
                    </a:lnTo>
                    <a:lnTo>
                      <a:pt x="48" y="208"/>
                    </a:lnTo>
                    <a:lnTo>
                      <a:pt x="56" y="200"/>
                    </a:lnTo>
                    <a:lnTo>
                      <a:pt x="104" y="224"/>
                    </a:lnTo>
                    <a:lnTo>
                      <a:pt x="104" y="192"/>
                    </a:lnTo>
                    <a:lnTo>
                      <a:pt x="96" y="184"/>
                    </a:lnTo>
                    <a:lnTo>
                      <a:pt x="96" y="160"/>
                    </a:lnTo>
                    <a:lnTo>
                      <a:pt x="128" y="136"/>
                    </a:lnTo>
                    <a:lnTo>
                      <a:pt x="120" y="112"/>
                    </a:lnTo>
                    <a:lnTo>
                      <a:pt x="88" y="72"/>
                    </a:lnTo>
                    <a:lnTo>
                      <a:pt x="96" y="32"/>
                    </a:lnTo>
                    <a:lnTo>
                      <a:pt x="152" y="16"/>
                    </a:lnTo>
                    <a:lnTo>
                      <a:pt x="256" y="8"/>
                    </a:lnTo>
                    <a:lnTo>
                      <a:pt x="288" y="0"/>
                    </a:lnTo>
                    <a:lnTo>
                      <a:pt x="344" y="24"/>
                    </a:lnTo>
                    <a:lnTo>
                      <a:pt x="384" y="40"/>
                    </a:lnTo>
                    <a:lnTo>
                      <a:pt x="424" y="64"/>
                    </a:lnTo>
                    <a:lnTo>
                      <a:pt x="456" y="104"/>
                    </a:lnTo>
                    <a:lnTo>
                      <a:pt x="472" y="56"/>
                    </a:lnTo>
                    <a:lnTo>
                      <a:pt x="472" y="48"/>
                    </a:lnTo>
                    <a:lnTo>
                      <a:pt x="504" y="64"/>
                    </a:lnTo>
                    <a:lnTo>
                      <a:pt x="528" y="72"/>
                    </a:lnTo>
                    <a:lnTo>
                      <a:pt x="584" y="64"/>
                    </a:lnTo>
                    <a:lnTo>
                      <a:pt x="592" y="96"/>
                    </a:lnTo>
                    <a:lnTo>
                      <a:pt x="640" y="128"/>
                    </a:lnTo>
                    <a:lnTo>
                      <a:pt x="656" y="120"/>
                    </a:lnTo>
                    <a:lnTo>
                      <a:pt x="728" y="192"/>
                    </a:lnTo>
                    <a:lnTo>
                      <a:pt x="728" y="176"/>
                    </a:lnTo>
                    <a:lnTo>
                      <a:pt x="760" y="208"/>
                    </a:lnTo>
                    <a:lnTo>
                      <a:pt x="768" y="232"/>
                    </a:lnTo>
                    <a:lnTo>
                      <a:pt x="776" y="288"/>
                    </a:lnTo>
                    <a:lnTo>
                      <a:pt x="784" y="336"/>
                    </a:lnTo>
                    <a:lnTo>
                      <a:pt x="776" y="360"/>
                    </a:lnTo>
                    <a:lnTo>
                      <a:pt x="752" y="360"/>
                    </a:lnTo>
                    <a:lnTo>
                      <a:pt x="744" y="392"/>
                    </a:lnTo>
                    <a:lnTo>
                      <a:pt x="712" y="408"/>
                    </a:lnTo>
                    <a:lnTo>
                      <a:pt x="712" y="424"/>
                    </a:lnTo>
                    <a:lnTo>
                      <a:pt x="736" y="432"/>
                    </a:lnTo>
                    <a:lnTo>
                      <a:pt x="728" y="440"/>
                    </a:lnTo>
                    <a:lnTo>
                      <a:pt x="704" y="456"/>
                    </a:lnTo>
                    <a:lnTo>
                      <a:pt x="672" y="448"/>
                    </a:lnTo>
                    <a:lnTo>
                      <a:pt x="656" y="448"/>
                    </a:lnTo>
                    <a:lnTo>
                      <a:pt x="648" y="464"/>
                    </a:lnTo>
                    <a:lnTo>
                      <a:pt x="664" y="488"/>
                    </a:lnTo>
                    <a:lnTo>
                      <a:pt x="696" y="496"/>
                    </a:lnTo>
                    <a:lnTo>
                      <a:pt x="712" y="504"/>
                    </a:lnTo>
                    <a:lnTo>
                      <a:pt x="704" y="52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7" name="Freeform 26"/>
              <p:cNvSpPr/>
              <p:nvPr/>
            </p:nvSpPr>
            <p:spPr bwMode="gray">
              <a:xfrm>
                <a:off x="3706238" y="3548745"/>
                <a:ext cx="486216" cy="530498"/>
              </a:xfrm>
              <a:custGeom>
                <a:avLst/>
                <a:gdLst>
                  <a:gd name="T0" fmla="*/ 272 w 305"/>
                  <a:gd name="T1" fmla="*/ 40 h 425"/>
                  <a:gd name="T2" fmla="*/ 280 w 305"/>
                  <a:gd name="T3" fmla="*/ 72 h 425"/>
                  <a:gd name="T4" fmla="*/ 304 w 305"/>
                  <a:gd name="T5" fmla="*/ 88 h 425"/>
                  <a:gd name="T6" fmla="*/ 304 w 305"/>
                  <a:gd name="T7" fmla="*/ 136 h 425"/>
                  <a:gd name="T8" fmla="*/ 272 w 305"/>
                  <a:gd name="T9" fmla="*/ 152 h 425"/>
                  <a:gd name="T10" fmla="*/ 272 w 305"/>
                  <a:gd name="T11" fmla="*/ 160 h 425"/>
                  <a:gd name="T12" fmla="*/ 240 w 305"/>
                  <a:gd name="T13" fmla="*/ 160 h 425"/>
                  <a:gd name="T14" fmla="*/ 224 w 305"/>
                  <a:gd name="T15" fmla="*/ 176 h 425"/>
                  <a:gd name="T16" fmla="*/ 224 w 305"/>
                  <a:gd name="T17" fmla="*/ 200 h 425"/>
                  <a:gd name="T18" fmla="*/ 232 w 305"/>
                  <a:gd name="T19" fmla="*/ 208 h 425"/>
                  <a:gd name="T20" fmla="*/ 208 w 305"/>
                  <a:gd name="T21" fmla="*/ 240 h 425"/>
                  <a:gd name="T22" fmla="*/ 192 w 305"/>
                  <a:gd name="T23" fmla="*/ 240 h 425"/>
                  <a:gd name="T24" fmla="*/ 192 w 305"/>
                  <a:gd name="T25" fmla="*/ 272 h 425"/>
                  <a:gd name="T26" fmla="*/ 192 w 305"/>
                  <a:gd name="T27" fmla="*/ 280 h 425"/>
                  <a:gd name="T28" fmla="*/ 192 w 305"/>
                  <a:gd name="T29" fmla="*/ 304 h 425"/>
                  <a:gd name="T30" fmla="*/ 176 w 305"/>
                  <a:gd name="T31" fmla="*/ 320 h 425"/>
                  <a:gd name="T32" fmla="*/ 168 w 305"/>
                  <a:gd name="T33" fmla="*/ 360 h 425"/>
                  <a:gd name="T34" fmla="*/ 160 w 305"/>
                  <a:gd name="T35" fmla="*/ 384 h 425"/>
                  <a:gd name="T36" fmla="*/ 160 w 305"/>
                  <a:gd name="T37" fmla="*/ 392 h 425"/>
                  <a:gd name="T38" fmla="*/ 152 w 305"/>
                  <a:gd name="T39" fmla="*/ 416 h 425"/>
                  <a:gd name="T40" fmla="*/ 136 w 305"/>
                  <a:gd name="T41" fmla="*/ 416 h 425"/>
                  <a:gd name="T42" fmla="*/ 128 w 305"/>
                  <a:gd name="T43" fmla="*/ 408 h 425"/>
                  <a:gd name="T44" fmla="*/ 64 w 305"/>
                  <a:gd name="T45" fmla="*/ 424 h 425"/>
                  <a:gd name="T46" fmla="*/ 56 w 305"/>
                  <a:gd name="T47" fmla="*/ 416 h 425"/>
                  <a:gd name="T48" fmla="*/ 80 w 305"/>
                  <a:gd name="T49" fmla="*/ 368 h 425"/>
                  <a:gd name="T50" fmla="*/ 56 w 305"/>
                  <a:gd name="T51" fmla="*/ 360 h 425"/>
                  <a:gd name="T52" fmla="*/ 40 w 305"/>
                  <a:gd name="T53" fmla="*/ 368 h 425"/>
                  <a:gd name="T54" fmla="*/ 24 w 305"/>
                  <a:gd name="T55" fmla="*/ 360 h 425"/>
                  <a:gd name="T56" fmla="*/ 24 w 305"/>
                  <a:gd name="T57" fmla="*/ 320 h 425"/>
                  <a:gd name="T58" fmla="*/ 40 w 305"/>
                  <a:gd name="T59" fmla="*/ 312 h 425"/>
                  <a:gd name="T60" fmla="*/ 48 w 305"/>
                  <a:gd name="T61" fmla="*/ 312 h 425"/>
                  <a:gd name="T62" fmla="*/ 48 w 305"/>
                  <a:gd name="T63" fmla="*/ 288 h 425"/>
                  <a:gd name="T64" fmla="*/ 32 w 305"/>
                  <a:gd name="T65" fmla="*/ 288 h 425"/>
                  <a:gd name="T66" fmla="*/ 32 w 305"/>
                  <a:gd name="T67" fmla="*/ 272 h 425"/>
                  <a:gd name="T68" fmla="*/ 16 w 305"/>
                  <a:gd name="T69" fmla="*/ 264 h 425"/>
                  <a:gd name="T70" fmla="*/ 16 w 305"/>
                  <a:gd name="T71" fmla="*/ 216 h 425"/>
                  <a:gd name="T72" fmla="*/ 0 w 305"/>
                  <a:gd name="T73" fmla="*/ 200 h 425"/>
                  <a:gd name="T74" fmla="*/ 8 w 305"/>
                  <a:gd name="T75" fmla="*/ 176 h 425"/>
                  <a:gd name="T76" fmla="*/ 32 w 305"/>
                  <a:gd name="T77" fmla="*/ 152 h 425"/>
                  <a:gd name="T78" fmla="*/ 32 w 305"/>
                  <a:gd name="T79" fmla="*/ 128 h 425"/>
                  <a:gd name="T80" fmla="*/ 24 w 305"/>
                  <a:gd name="T81" fmla="*/ 120 h 425"/>
                  <a:gd name="T82" fmla="*/ 32 w 305"/>
                  <a:gd name="T83" fmla="*/ 104 h 425"/>
                  <a:gd name="T84" fmla="*/ 16 w 305"/>
                  <a:gd name="T85" fmla="*/ 80 h 425"/>
                  <a:gd name="T86" fmla="*/ 32 w 305"/>
                  <a:gd name="T87" fmla="*/ 64 h 425"/>
                  <a:gd name="T88" fmla="*/ 56 w 305"/>
                  <a:gd name="T89" fmla="*/ 56 h 425"/>
                  <a:gd name="T90" fmla="*/ 112 w 305"/>
                  <a:gd name="T91" fmla="*/ 24 h 425"/>
                  <a:gd name="T92" fmla="*/ 144 w 305"/>
                  <a:gd name="T93" fmla="*/ 8 h 425"/>
                  <a:gd name="T94" fmla="*/ 168 w 305"/>
                  <a:gd name="T95" fmla="*/ 8 h 425"/>
                  <a:gd name="T96" fmla="*/ 184 w 305"/>
                  <a:gd name="T97" fmla="*/ 0 h 425"/>
                  <a:gd name="T98" fmla="*/ 192 w 305"/>
                  <a:gd name="T99" fmla="*/ 8 h 425"/>
                  <a:gd name="T100" fmla="*/ 184 w 305"/>
                  <a:gd name="T101" fmla="*/ 16 h 425"/>
                  <a:gd name="T102" fmla="*/ 184 w 305"/>
                  <a:gd name="T103" fmla="*/ 32 h 425"/>
                  <a:gd name="T104" fmla="*/ 208 w 305"/>
                  <a:gd name="T105" fmla="*/ 32 h 425"/>
                  <a:gd name="T106" fmla="*/ 208 w 305"/>
                  <a:gd name="T107" fmla="*/ 16 h 425"/>
                  <a:gd name="T108" fmla="*/ 216 w 305"/>
                  <a:gd name="T109" fmla="*/ 0 h 425"/>
                  <a:gd name="T110" fmla="*/ 232 w 305"/>
                  <a:gd name="T111" fmla="*/ 16 h 425"/>
                  <a:gd name="T112" fmla="*/ 240 w 305"/>
                  <a:gd name="T113" fmla="*/ 32 h 425"/>
                  <a:gd name="T114" fmla="*/ 272 w 305"/>
                  <a:gd name="T115" fmla="*/ 32 h 425"/>
                  <a:gd name="T116" fmla="*/ 272 w 305"/>
                  <a:gd name="T117" fmla="*/ 40 h 42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5"/>
                  <a:gd name="T178" fmla="*/ 0 h 425"/>
                  <a:gd name="T179" fmla="*/ 305 w 305"/>
                  <a:gd name="T180" fmla="*/ 425 h 42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5" h="425">
                    <a:moveTo>
                      <a:pt x="272" y="40"/>
                    </a:moveTo>
                    <a:lnTo>
                      <a:pt x="280" y="72"/>
                    </a:lnTo>
                    <a:lnTo>
                      <a:pt x="304" y="88"/>
                    </a:lnTo>
                    <a:lnTo>
                      <a:pt x="304" y="136"/>
                    </a:lnTo>
                    <a:lnTo>
                      <a:pt x="272" y="152"/>
                    </a:lnTo>
                    <a:lnTo>
                      <a:pt x="272" y="160"/>
                    </a:lnTo>
                    <a:lnTo>
                      <a:pt x="240" y="160"/>
                    </a:lnTo>
                    <a:lnTo>
                      <a:pt x="224" y="176"/>
                    </a:lnTo>
                    <a:lnTo>
                      <a:pt x="224" y="200"/>
                    </a:lnTo>
                    <a:lnTo>
                      <a:pt x="232" y="208"/>
                    </a:lnTo>
                    <a:lnTo>
                      <a:pt x="208" y="240"/>
                    </a:lnTo>
                    <a:lnTo>
                      <a:pt x="192" y="240"/>
                    </a:lnTo>
                    <a:lnTo>
                      <a:pt x="192" y="272"/>
                    </a:lnTo>
                    <a:lnTo>
                      <a:pt x="192" y="280"/>
                    </a:lnTo>
                    <a:lnTo>
                      <a:pt x="192" y="304"/>
                    </a:lnTo>
                    <a:lnTo>
                      <a:pt x="176" y="320"/>
                    </a:lnTo>
                    <a:lnTo>
                      <a:pt x="168" y="360"/>
                    </a:lnTo>
                    <a:lnTo>
                      <a:pt x="160" y="384"/>
                    </a:lnTo>
                    <a:lnTo>
                      <a:pt x="160" y="392"/>
                    </a:lnTo>
                    <a:lnTo>
                      <a:pt x="152" y="416"/>
                    </a:lnTo>
                    <a:lnTo>
                      <a:pt x="136" y="416"/>
                    </a:lnTo>
                    <a:lnTo>
                      <a:pt x="128" y="408"/>
                    </a:lnTo>
                    <a:lnTo>
                      <a:pt x="64" y="424"/>
                    </a:lnTo>
                    <a:lnTo>
                      <a:pt x="56" y="416"/>
                    </a:lnTo>
                    <a:lnTo>
                      <a:pt x="80" y="368"/>
                    </a:lnTo>
                    <a:lnTo>
                      <a:pt x="56" y="360"/>
                    </a:lnTo>
                    <a:lnTo>
                      <a:pt x="40" y="368"/>
                    </a:lnTo>
                    <a:lnTo>
                      <a:pt x="24" y="360"/>
                    </a:lnTo>
                    <a:lnTo>
                      <a:pt x="24" y="320"/>
                    </a:lnTo>
                    <a:lnTo>
                      <a:pt x="40" y="312"/>
                    </a:lnTo>
                    <a:lnTo>
                      <a:pt x="48" y="312"/>
                    </a:lnTo>
                    <a:lnTo>
                      <a:pt x="48" y="288"/>
                    </a:lnTo>
                    <a:lnTo>
                      <a:pt x="32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16"/>
                    </a:lnTo>
                    <a:lnTo>
                      <a:pt x="0" y="200"/>
                    </a:lnTo>
                    <a:lnTo>
                      <a:pt x="8" y="176"/>
                    </a:lnTo>
                    <a:lnTo>
                      <a:pt x="32" y="152"/>
                    </a:lnTo>
                    <a:lnTo>
                      <a:pt x="32" y="128"/>
                    </a:lnTo>
                    <a:lnTo>
                      <a:pt x="24" y="120"/>
                    </a:lnTo>
                    <a:lnTo>
                      <a:pt x="32" y="104"/>
                    </a:lnTo>
                    <a:lnTo>
                      <a:pt x="16" y="80"/>
                    </a:lnTo>
                    <a:lnTo>
                      <a:pt x="32" y="64"/>
                    </a:lnTo>
                    <a:lnTo>
                      <a:pt x="56" y="56"/>
                    </a:lnTo>
                    <a:lnTo>
                      <a:pt x="112" y="24"/>
                    </a:lnTo>
                    <a:lnTo>
                      <a:pt x="144" y="8"/>
                    </a:lnTo>
                    <a:lnTo>
                      <a:pt x="168" y="8"/>
                    </a:lnTo>
                    <a:lnTo>
                      <a:pt x="184" y="0"/>
                    </a:lnTo>
                    <a:lnTo>
                      <a:pt x="192" y="8"/>
                    </a:lnTo>
                    <a:lnTo>
                      <a:pt x="184" y="16"/>
                    </a:lnTo>
                    <a:lnTo>
                      <a:pt x="184" y="32"/>
                    </a:lnTo>
                    <a:lnTo>
                      <a:pt x="208" y="32"/>
                    </a:lnTo>
                    <a:lnTo>
                      <a:pt x="208" y="16"/>
                    </a:lnTo>
                    <a:lnTo>
                      <a:pt x="216" y="0"/>
                    </a:lnTo>
                    <a:lnTo>
                      <a:pt x="232" y="16"/>
                    </a:lnTo>
                    <a:lnTo>
                      <a:pt x="240" y="32"/>
                    </a:lnTo>
                    <a:lnTo>
                      <a:pt x="272" y="32"/>
                    </a:lnTo>
                    <a:lnTo>
                      <a:pt x="272" y="4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8" name="Freeform 27"/>
              <p:cNvSpPr/>
              <p:nvPr/>
            </p:nvSpPr>
            <p:spPr bwMode="gray">
              <a:xfrm>
                <a:off x="3221345" y="3548745"/>
                <a:ext cx="561732" cy="520404"/>
              </a:xfrm>
              <a:custGeom>
                <a:avLst/>
                <a:gdLst>
                  <a:gd name="T0" fmla="*/ 336 w 353"/>
                  <a:gd name="T1" fmla="*/ 104 h 417"/>
                  <a:gd name="T2" fmla="*/ 344 w 353"/>
                  <a:gd name="T3" fmla="*/ 128 h 417"/>
                  <a:gd name="T4" fmla="*/ 312 w 353"/>
                  <a:gd name="T5" fmla="*/ 176 h 417"/>
                  <a:gd name="T6" fmla="*/ 320 w 353"/>
                  <a:gd name="T7" fmla="*/ 216 h 417"/>
                  <a:gd name="T8" fmla="*/ 320 w 353"/>
                  <a:gd name="T9" fmla="*/ 264 h 417"/>
                  <a:gd name="T10" fmla="*/ 328 w 353"/>
                  <a:gd name="T11" fmla="*/ 288 h 417"/>
                  <a:gd name="T12" fmla="*/ 352 w 353"/>
                  <a:gd name="T13" fmla="*/ 312 h 417"/>
                  <a:gd name="T14" fmla="*/ 328 w 353"/>
                  <a:gd name="T15" fmla="*/ 320 h 417"/>
                  <a:gd name="T16" fmla="*/ 320 w 353"/>
                  <a:gd name="T17" fmla="*/ 368 h 417"/>
                  <a:gd name="T18" fmla="*/ 272 w 353"/>
                  <a:gd name="T19" fmla="*/ 400 h 417"/>
                  <a:gd name="T20" fmla="*/ 224 w 353"/>
                  <a:gd name="T21" fmla="*/ 376 h 417"/>
                  <a:gd name="T22" fmla="*/ 216 w 353"/>
                  <a:gd name="T23" fmla="*/ 408 h 417"/>
                  <a:gd name="T24" fmla="*/ 192 w 353"/>
                  <a:gd name="T25" fmla="*/ 416 h 417"/>
                  <a:gd name="T26" fmla="*/ 168 w 353"/>
                  <a:gd name="T27" fmla="*/ 384 h 417"/>
                  <a:gd name="T28" fmla="*/ 152 w 353"/>
                  <a:gd name="T29" fmla="*/ 400 h 417"/>
                  <a:gd name="T30" fmla="*/ 144 w 353"/>
                  <a:gd name="T31" fmla="*/ 352 h 417"/>
                  <a:gd name="T32" fmla="*/ 152 w 353"/>
                  <a:gd name="T33" fmla="*/ 312 h 417"/>
                  <a:gd name="T34" fmla="*/ 144 w 353"/>
                  <a:gd name="T35" fmla="*/ 288 h 417"/>
                  <a:gd name="T36" fmla="*/ 96 w 353"/>
                  <a:gd name="T37" fmla="*/ 312 h 417"/>
                  <a:gd name="T38" fmla="*/ 64 w 353"/>
                  <a:gd name="T39" fmla="*/ 304 h 417"/>
                  <a:gd name="T40" fmla="*/ 32 w 353"/>
                  <a:gd name="T41" fmla="*/ 312 h 417"/>
                  <a:gd name="T42" fmla="*/ 24 w 353"/>
                  <a:gd name="T43" fmla="*/ 304 h 417"/>
                  <a:gd name="T44" fmla="*/ 16 w 353"/>
                  <a:gd name="T45" fmla="*/ 264 h 417"/>
                  <a:gd name="T46" fmla="*/ 24 w 353"/>
                  <a:gd name="T47" fmla="*/ 240 h 417"/>
                  <a:gd name="T48" fmla="*/ 0 w 353"/>
                  <a:gd name="T49" fmla="*/ 224 h 417"/>
                  <a:gd name="T50" fmla="*/ 24 w 353"/>
                  <a:gd name="T51" fmla="*/ 168 h 417"/>
                  <a:gd name="T52" fmla="*/ 24 w 353"/>
                  <a:gd name="T53" fmla="*/ 136 h 417"/>
                  <a:gd name="T54" fmla="*/ 24 w 353"/>
                  <a:gd name="T55" fmla="*/ 120 h 417"/>
                  <a:gd name="T56" fmla="*/ 48 w 353"/>
                  <a:gd name="T57" fmla="*/ 32 h 417"/>
                  <a:gd name="T58" fmla="*/ 104 w 353"/>
                  <a:gd name="T59" fmla="*/ 40 h 417"/>
                  <a:gd name="T60" fmla="*/ 112 w 353"/>
                  <a:gd name="T61" fmla="*/ 0 h 417"/>
                  <a:gd name="T62" fmla="*/ 184 w 353"/>
                  <a:gd name="T63" fmla="*/ 16 h 417"/>
                  <a:gd name="T64" fmla="*/ 248 w 353"/>
                  <a:gd name="T65" fmla="*/ 40 h 417"/>
                  <a:gd name="T66" fmla="*/ 288 w 353"/>
                  <a:gd name="T67" fmla="*/ 32 h 417"/>
                  <a:gd name="T68" fmla="*/ 304 w 353"/>
                  <a:gd name="T69" fmla="*/ 80 h 4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3"/>
                  <a:gd name="T106" fmla="*/ 0 h 417"/>
                  <a:gd name="T107" fmla="*/ 353 w 353"/>
                  <a:gd name="T108" fmla="*/ 417 h 4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3" h="417">
                    <a:moveTo>
                      <a:pt x="320" y="80"/>
                    </a:moveTo>
                    <a:lnTo>
                      <a:pt x="336" y="104"/>
                    </a:lnTo>
                    <a:lnTo>
                      <a:pt x="328" y="120"/>
                    </a:lnTo>
                    <a:lnTo>
                      <a:pt x="344" y="128"/>
                    </a:lnTo>
                    <a:lnTo>
                      <a:pt x="328" y="152"/>
                    </a:lnTo>
                    <a:lnTo>
                      <a:pt x="312" y="176"/>
                    </a:lnTo>
                    <a:lnTo>
                      <a:pt x="304" y="200"/>
                    </a:lnTo>
                    <a:lnTo>
                      <a:pt x="320" y="216"/>
                    </a:lnTo>
                    <a:lnTo>
                      <a:pt x="320" y="248"/>
                    </a:lnTo>
                    <a:lnTo>
                      <a:pt x="320" y="264"/>
                    </a:lnTo>
                    <a:lnTo>
                      <a:pt x="336" y="272"/>
                    </a:lnTo>
                    <a:lnTo>
                      <a:pt x="328" y="288"/>
                    </a:lnTo>
                    <a:lnTo>
                      <a:pt x="352" y="288"/>
                    </a:lnTo>
                    <a:lnTo>
                      <a:pt x="352" y="312"/>
                    </a:lnTo>
                    <a:lnTo>
                      <a:pt x="344" y="312"/>
                    </a:lnTo>
                    <a:lnTo>
                      <a:pt x="328" y="320"/>
                    </a:lnTo>
                    <a:lnTo>
                      <a:pt x="328" y="360"/>
                    </a:lnTo>
                    <a:lnTo>
                      <a:pt x="320" y="368"/>
                    </a:lnTo>
                    <a:lnTo>
                      <a:pt x="264" y="368"/>
                    </a:lnTo>
                    <a:lnTo>
                      <a:pt x="272" y="400"/>
                    </a:lnTo>
                    <a:lnTo>
                      <a:pt x="248" y="400"/>
                    </a:lnTo>
                    <a:lnTo>
                      <a:pt x="224" y="376"/>
                    </a:lnTo>
                    <a:lnTo>
                      <a:pt x="216" y="384"/>
                    </a:lnTo>
                    <a:lnTo>
                      <a:pt x="216" y="408"/>
                    </a:lnTo>
                    <a:lnTo>
                      <a:pt x="200" y="408"/>
                    </a:lnTo>
                    <a:lnTo>
                      <a:pt x="192" y="416"/>
                    </a:lnTo>
                    <a:lnTo>
                      <a:pt x="168" y="416"/>
                    </a:lnTo>
                    <a:lnTo>
                      <a:pt x="168" y="384"/>
                    </a:lnTo>
                    <a:lnTo>
                      <a:pt x="152" y="384"/>
                    </a:lnTo>
                    <a:lnTo>
                      <a:pt x="152" y="400"/>
                    </a:lnTo>
                    <a:lnTo>
                      <a:pt x="136" y="400"/>
                    </a:lnTo>
                    <a:lnTo>
                      <a:pt x="144" y="352"/>
                    </a:lnTo>
                    <a:lnTo>
                      <a:pt x="152" y="336"/>
                    </a:lnTo>
                    <a:lnTo>
                      <a:pt x="152" y="312"/>
                    </a:lnTo>
                    <a:lnTo>
                      <a:pt x="152" y="296"/>
                    </a:lnTo>
                    <a:lnTo>
                      <a:pt x="144" y="288"/>
                    </a:lnTo>
                    <a:lnTo>
                      <a:pt x="96" y="296"/>
                    </a:lnTo>
                    <a:lnTo>
                      <a:pt x="96" y="312"/>
                    </a:lnTo>
                    <a:lnTo>
                      <a:pt x="72" y="320"/>
                    </a:lnTo>
                    <a:lnTo>
                      <a:pt x="64" y="304"/>
                    </a:lnTo>
                    <a:lnTo>
                      <a:pt x="56" y="320"/>
                    </a:lnTo>
                    <a:lnTo>
                      <a:pt x="32" y="312"/>
                    </a:lnTo>
                    <a:lnTo>
                      <a:pt x="32" y="304"/>
                    </a:lnTo>
                    <a:lnTo>
                      <a:pt x="24" y="304"/>
                    </a:lnTo>
                    <a:lnTo>
                      <a:pt x="24" y="288"/>
                    </a:lnTo>
                    <a:lnTo>
                      <a:pt x="16" y="264"/>
                    </a:lnTo>
                    <a:lnTo>
                      <a:pt x="32" y="256"/>
                    </a:lnTo>
                    <a:lnTo>
                      <a:pt x="24" y="240"/>
                    </a:lnTo>
                    <a:lnTo>
                      <a:pt x="0" y="240"/>
                    </a:lnTo>
                    <a:lnTo>
                      <a:pt x="0" y="224"/>
                    </a:lnTo>
                    <a:lnTo>
                      <a:pt x="24" y="192"/>
                    </a:lnTo>
                    <a:lnTo>
                      <a:pt x="24" y="168"/>
                    </a:lnTo>
                    <a:lnTo>
                      <a:pt x="32" y="160"/>
                    </a:lnTo>
                    <a:lnTo>
                      <a:pt x="24" y="136"/>
                    </a:lnTo>
                    <a:lnTo>
                      <a:pt x="16" y="136"/>
                    </a:lnTo>
                    <a:lnTo>
                      <a:pt x="24" y="120"/>
                    </a:lnTo>
                    <a:lnTo>
                      <a:pt x="16" y="80"/>
                    </a:lnTo>
                    <a:lnTo>
                      <a:pt x="48" y="32"/>
                    </a:lnTo>
                    <a:lnTo>
                      <a:pt x="80" y="32"/>
                    </a:lnTo>
                    <a:lnTo>
                      <a:pt x="104" y="40"/>
                    </a:lnTo>
                    <a:lnTo>
                      <a:pt x="96" y="8"/>
                    </a:lnTo>
                    <a:lnTo>
                      <a:pt x="112" y="0"/>
                    </a:lnTo>
                    <a:lnTo>
                      <a:pt x="152" y="16"/>
                    </a:lnTo>
                    <a:lnTo>
                      <a:pt x="184" y="16"/>
                    </a:lnTo>
                    <a:lnTo>
                      <a:pt x="208" y="40"/>
                    </a:lnTo>
                    <a:lnTo>
                      <a:pt x="248" y="40"/>
                    </a:lnTo>
                    <a:lnTo>
                      <a:pt x="256" y="48"/>
                    </a:lnTo>
                    <a:lnTo>
                      <a:pt x="288" y="32"/>
                    </a:lnTo>
                    <a:lnTo>
                      <a:pt x="304" y="32"/>
                    </a:lnTo>
                    <a:lnTo>
                      <a:pt x="304" y="80"/>
                    </a:lnTo>
                    <a:lnTo>
                      <a:pt x="320" y="8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9" name="Freeform 28"/>
              <p:cNvSpPr/>
              <p:nvPr/>
            </p:nvSpPr>
            <p:spPr bwMode="gray">
              <a:xfrm>
                <a:off x="3172327" y="3252653"/>
                <a:ext cx="777681" cy="397032"/>
              </a:xfrm>
              <a:custGeom>
                <a:avLst/>
                <a:gdLst>
                  <a:gd name="T0" fmla="*/ 488 w 489"/>
                  <a:gd name="T1" fmla="*/ 248 h 321"/>
                  <a:gd name="T2" fmla="*/ 448 w 489"/>
                  <a:gd name="T3" fmla="*/ 264 h 321"/>
                  <a:gd name="T4" fmla="*/ 392 w 489"/>
                  <a:gd name="T5" fmla="*/ 296 h 321"/>
                  <a:gd name="T6" fmla="*/ 368 w 489"/>
                  <a:gd name="T7" fmla="*/ 304 h 321"/>
                  <a:gd name="T8" fmla="*/ 352 w 489"/>
                  <a:gd name="T9" fmla="*/ 320 h 321"/>
                  <a:gd name="T10" fmla="*/ 328 w 489"/>
                  <a:gd name="T11" fmla="*/ 320 h 321"/>
                  <a:gd name="T12" fmla="*/ 336 w 489"/>
                  <a:gd name="T13" fmla="*/ 272 h 321"/>
                  <a:gd name="T14" fmla="*/ 320 w 489"/>
                  <a:gd name="T15" fmla="*/ 272 h 321"/>
                  <a:gd name="T16" fmla="*/ 288 w 489"/>
                  <a:gd name="T17" fmla="*/ 288 h 321"/>
                  <a:gd name="T18" fmla="*/ 280 w 489"/>
                  <a:gd name="T19" fmla="*/ 280 h 321"/>
                  <a:gd name="T20" fmla="*/ 240 w 489"/>
                  <a:gd name="T21" fmla="*/ 280 h 321"/>
                  <a:gd name="T22" fmla="*/ 224 w 489"/>
                  <a:gd name="T23" fmla="*/ 256 h 321"/>
                  <a:gd name="T24" fmla="*/ 184 w 489"/>
                  <a:gd name="T25" fmla="*/ 256 h 321"/>
                  <a:gd name="T26" fmla="*/ 144 w 489"/>
                  <a:gd name="T27" fmla="*/ 240 h 321"/>
                  <a:gd name="T28" fmla="*/ 128 w 489"/>
                  <a:gd name="T29" fmla="*/ 248 h 321"/>
                  <a:gd name="T30" fmla="*/ 136 w 489"/>
                  <a:gd name="T31" fmla="*/ 280 h 321"/>
                  <a:gd name="T32" fmla="*/ 112 w 489"/>
                  <a:gd name="T33" fmla="*/ 272 h 321"/>
                  <a:gd name="T34" fmla="*/ 80 w 489"/>
                  <a:gd name="T35" fmla="*/ 272 h 321"/>
                  <a:gd name="T36" fmla="*/ 48 w 489"/>
                  <a:gd name="T37" fmla="*/ 320 h 321"/>
                  <a:gd name="T38" fmla="*/ 8 w 489"/>
                  <a:gd name="T39" fmla="*/ 272 h 321"/>
                  <a:gd name="T40" fmla="*/ 0 w 489"/>
                  <a:gd name="T41" fmla="*/ 272 h 321"/>
                  <a:gd name="T42" fmla="*/ 8 w 489"/>
                  <a:gd name="T43" fmla="*/ 256 h 321"/>
                  <a:gd name="T44" fmla="*/ 16 w 489"/>
                  <a:gd name="T45" fmla="*/ 248 h 321"/>
                  <a:gd name="T46" fmla="*/ 0 w 489"/>
                  <a:gd name="T47" fmla="*/ 232 h 321"/>
                  <a:gd name="T48" fmla="*/ 0 w 489"/>
                  <a:gd name="T49" fmla="*/ 224 h 321"/>
                  <a:gd name="T50" fmla="*/ 16 w 489"/>
                  <a:gd name="T51" fmla="*/ 208 h 321"/>
                  <a:gd name="T52" fmla="*/ 72 w 489"/>
                  <a:gd name="T53" fmla="*/ 208 h 321"/>
                  <a:gd name="T54" fmla="*/ 96 w 489"/>
                  <a:gd name="T55" fmla="*/ 192 h 321"/>
                  <a:gd name="T56" fmla="*/ 112 w 489"/>
                  <a:gd name="T57" fmla="*/ 184 h 321"/>
                  <a:gd name="T58" fmla="*/ 112 w 489"/>
                  <a:gd name="T59" fmla="*/ 160 h 321"/>
                  <a:gd name="T60" fmla="*/ 80 w 489"/>
                  <a:gd name="T61" fmla="*/ 120 h 321"/>
                  <a:gd name="T62" fmla="*/ 72 w 489"/>
                  <a:gd name="T63" fmla="*/ 80 h 321"/>
                  <a:gd name="T64" fmla="*/ 88 w 489"/>
                  <a:gd name="T65" fmla="*/ 56 h 321"/>
                  <a:gd name="T66" fmla="*/ 88 w 489"/>
                  <a:gd name="T67" fmla="*/ 40 h 321"/>
                  <a:gd name="T68" fmla="*/ 72 w 489"/>
                  <a:gd name="T69" fmla="*/ 8 h 321"/>
                  <a:gd name="T70" fmla="*/ 128 w 489"/>
                  <a:gd name="T71" fmla="*/ 8 h 321"/>
                  <a:gd name="T72" fmla="*/ 144 w 489"/>
                  <a:gd name="T73" fmla="*/ 16 h 321"/>
                  <a:gd name="T74" fmla="*/ 168 w 489"/>
                  <a:gd name="T75" fmla="*/ 0 h 321"/>
                  <a:gd name="T76" fmla="*/ 208 w 489"/>
                  <a:gd name="T77" fmla="*/ 72 h 321"/>
                  <a:gd name="T78" fmla="*/ 280 w 489"/>
                  <a:gd name="T79" fmla="*/ 72 h 321"/>
                  <a:gd name="T80" fmla="*/ 296 w 489"/>
                  <a:gd name="T81" fmla="*/ 80 h 321"/>
                  <a:gd name="T82" fmla="*/ 312 w 489"/>
                  <a:gd name="T83" fmla="*/ 72 h 321"/>
                  <a:gd name="T84" fmla="*/ 336 w 489"/>
                  <a:gd name="T85" fmla="*/ 88 h 321"/>
                  <a:gd name="T86" fmla="*/ 336 w 489"/>
                  <a:gd name="T87" fmla="*/ 112 h 321"/>
                  <a:gd name="T88" fmla="*/ 352 w 489"/>
                  <a:gd name="T89" fmla="*/ 128 h 321"/>
                  <a:gd name="T90" fmla="*/ 360 w 489"/>
                  <a:gd name="T91" fmla="*/ 112 h 321"/>
                  <a:gd name="T92" fmla="*/ 376 w 489"/>
                  <a:gd name="T93" fmla="*/ 128 h 321"/>
                  <a:gd name="T94" fmla="*/ 408 w 489"/>
                  <a:gd name="T95" fmla="*/ 128 h 321"/>
                  <a:gd name="T96" fmla="*/ 416 w 489"/>
                  <a:gd name="T97" fmla="*/ 120 h 321"/>
                  <a:gd name="T98" fmla="*/ 464 w 489"/>
                  <a:gd name="T99" fmla="*/ 152 h 321"/>
                  <a:gd name="T100" fmla="*/ 472 w 489"/>
                  <a:gd name="T101" fmla="*/ 192 h 321"/>
                  <a:gd name="T102" fmla="*/ 472 w 489"/>
                  <a:gd name="T103" fmla="*/ 216 h 321"/>
                  <a:gd name="T104" fmla="*/ 488 w 489"/>
                  <a:gd name="T105" fmla="*/ 248 h 32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89"/>
                  <a:gd name="T160" fmla="*/ 0 h 321"/>
                  <a:gd name="T161" fmla="*/ 489 w 489"/>
                  <a:gd name="T162" fmla="*/ 321 h 32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89" h="321">
                    <a:moveTo>
                      <a:pt x="488" y="248"/>
                    </a:moveTo>
                    <a:lnTo>
                      <a:pt x="448" y="264"/>
                    </a:lnTo>
                    <a:lnTo>
                      <a:pt x="392" y="296"/>
                    </a:lnTo>
                    <a:lnTo>
                      <a:pt x="368" y="304"/>
                    </a:lnTo>
                    <a:lnTo>
                      <a:pt x="352" y="320"/>
                    </a:lnTo>
                    <a:lnTo>
                      <a:pt x="328" y="320"/>
                    </a:lnTo>
                    <a:lnTo>
                      <a:pt x="336" y="272"/>
                    </a:lnTo>
                    <a:lnTo>
                      <a:pt x="320" y="272"/>
                    </a:lnTo>
                    <a:lnTo>
                      <a:pt x="288" y="288"/>
                    </a:lnTo>
                    <a:lnTo>
                      <a:pt x="280" y="280"/>
                    </a:lnTo>
                    <a:lnTo>
                      <a:pt x="240" y="280"/>
                    </a:lnTo>
                    <a:lnTo>
                      <a:pt x="224" y="256"/>
                    </a:lnTo>
                    <a:lnTo>
                      <a:pt x="184" y="256"/>
                    </a:lnTo>
                    <a:lnTo>
                      <a:pt x="144" y="240"/>
                    </a:lnTo>
                    <a:lnTo>
                      <a:pt x="128" y="248"/>
                    </a:lnTo>
                    <a:lnTo>
                      <a:pt x="136" y="280"/>
                    </a:lnTo>
                    <a:lnTo>
                      <a:pt x="112" y="272"/>
                    </a:lnTo>
                    <a:lnTo>
                      <a:pt x="80" y="272"/>
                    </a:lnTo>
                    <a:lnTo>
                      <a:pt x="48" y="320"/>
                    </a:lnTo>
                    <a:lnTo>
                      <a:pt x="8" y="272"/>
                    </a:lnTo>
                    <a:lnTo>
                      <a:pt x="0" y="272"/>
                    </a:lnTo>
                    <a:lnTo>
                      <a:pt x="8" y="256"/>
                    </a:lnTo>
                    <a:lnTo>
                      <a:pt x="16" y="248"/>
                    </a:lnTo>
                    <a:lnTo>
                      <a:pt x="0" y="232"/>
                    </a:lnTo>
                    <a:lnTo>
                      <a:pt x="0" y="224"/>
                    </a:lnTo>
                    <a:lnTo>
                      <a:pt x="16" y="208"/>
                    </a:lnTo>
                    <a:lnTo>
                      <a:pt x="72" y="208"/>
                    </a:lnTo>
                    <a:lnTo>
                      <a:pt x="96" y="192"/>
                    </a:lnTo>
                    <a:lnTo>
                      <a:pt x="112" y="184"/>
                    </a:lnTo>
                    <a:lnTo>
                      <a:pt x="112" y="160"/>
                    </a:lnTo>
                    <a:lnTo>
                      <a:pt x="80" y="120"/>
                    </a:lnTo>
                    <a:lnTo>
                      <a:pt x="72" y="80"/>
                    </a:lnTo>
                    <a:lnTo>
                      <a:pt x="88" y="56"/>
                    </a:lnTo>
                    <a:lnTo>
                      <a:pt x="88" y="40"/>
                    </a:lnTo>
                    <a:lnTo>
                      <a:pt x="72" y="8"/>
                    </a:lnTo>
                    <a:lnTo>
                      <a:pt x="128" y="8"/>
                    </a:lnTo>
                    <a:lnTo>
                      <a:pt x="144" y="16"/>
                    </a:lnTo>
                    <a:lnTo>
                      <a:pt x="168" y="0"/>
                    </a:lnTo>
                    <a:lnTo>
                      <a:pt x="208" y="72"/>
                    </a:lnTo>
                    <a:lnTo>
                      <a:pt x="280" y="72"/>
                    </a:lnTo>
                    <a:lnTo>
                      <a:pt x="296" y="80"/>
                    </a:lnTo>
                    <a:lnTo>
                      <a:pt x="312" y="72"/>
                    </a:lnTo>
                    <a:lnTo>
                      <a:pt x="336" y="88"/>
                    </a:lnTo>
                    <a:lnTo>
                      <a:pt x="336" y="112"/>
                    </a:lnTo>
                    <a:lnTo>
                      <a:pt x="352" y="128"/>
                    </a:lnTo>
                    <a:lnTo>
                      <a:pt x="360" y="112"/>
                    </a:lnTo>
                    <a:lnTo>
                      <a:pt x="376" y="128"/>
                    </a:lnTo>
                    <a:lnTo>
                      <a:pt x="408" y="128"/>
                    </a:lnTo>
                    <a:lnTo>
                      <a:pt x="416" y="120"/>
                    </a:lnTo>
                    <a:lnTo>
                      <a:pt x="464" y="152"/>
                    </a:lnTo>
                    <a:lnTo>
                      <a:pt x="472" y="192"/>
                    </a:lnTo>
                    <a:lnTo>
                      <a:pt x="472" y="216"/>
                    </a:lnTo>
                    <a:lnTo>
                      <a:pt x="488" y="24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0" name="Freeform 29"/>
              <p:cNvSpPr/>
              <p:nvPr/>
            </p:nvSpPr>
            <p:spPr bwMode="gray">
              <a:xfrm>
                <a:off x="3795002" y="3112459"/>
                <a:ext cx="484891" cy="478906"/>
              </a:xfrm>
              <a:custGeom>
                <a:avLst/>
                <a:gdLst>
                  <a:gd name="T0" fmla="*/ 88 w 305"/>
                  <a:gd name="T1" fmla="*/ 0 h 385"/>
                  <a:gd name="T2" fmla="*/ 128 w 305"/>
                  <a:gd name="T3" fmla="*/ 32 h 385"/>
                  <a:gd name="T4" fmla="*/ 176 w 305"/>
                  <a:gd name="T5" fmla="*/ 64 h 385"/>
                  <a:gd name="T6" fmla="*/ 200 w 305"/>
                  <a:gd name="T7" fmla="*/ 96 h 385"/>
                  <a:gd name="T8" fmla="*/ 240 w 305"/>
                  <a:gd name="T9" fmla="*/ 136 h 385"/>
                  <a:gd name="T10" fmla="*/ 272 w 305"/>
                  <a:gd name="T11" fmla="*/ 144 h 385"/>
                  <a:gd name="T12" fmla="*/ 248 w 305"/>
                  <a:gd name="T13" fmla="*/ 144 h 385"/>
                  <a:gd name="T14" fmla="*/ 232 w 305"/>
                  <a:gd name="T15" fmla="*/ 176 h 385"/>
                  <a:gd name="T16" fmla="*/ 248 w 305"/>
                  <a:gd name="T17" fmla="*/ 224 h 385"/>
                  <a:gd name="T18" fmla="*/ 288 w 305"/>
                  <a:gd name="T19" fmla="*/ 248 h 385"/>
                  <a:gd name="T20" fmla="*/ 288 w 305"/>
                  <a:gd name="T21" fmla="*/ 296 h 385"/>
                  <a:gd name="T22" fmla="*/ 280 w 305"/>
                  <a:gd name="T23" fmla="*/ 320 h 385"/>
                  <a:gd name="T24" fmla="*/ 264 w 305"/>
                  <a:gd name="T25" fmla="*/ 312 h 385"/>
                  <a:gd name="T26" fmla="*/ 272 w 305"/>
                  <a:gd name="T27" fmla="*/ 344 h 385"/>
                  <a:gd name="T28" fmla="*/ 264 w 305"/>
                  <a:gd name="T29" fmla="*/ 360 h 385"/>
                  <a:gd name="T30" fmla="*/ 224 w 305"/>
                  <a:gd name="T31" fmla="*/ 384 h 385"/>
                  <a:gd name="T32" fmla="*/ 184 w 305"/>
                  <a:gd name="T33" fmla="*/ 384 h 385"/>
                  <a:gd name="T34" fmla="*/ 152 w 305"/>
                  <a:gd name="T35" fmla="*/ 368 h 385"/>
                  <a:gd name="T36" fmla="*/ 128 w 305"/>
                  <a:gd name="T37" fmla="*/ 384 h 385"/>
                  <a:gd name="T38" fmla="*/ 136 w 305"/>
                  <a:gd name="T39" fmla="*/ 360 h 385"/>
                  <a:gd name="T40" fmla="*/ 120 w 305"/>
                  <a:gd name="T41" fmla="*/ 368 h 385"/>
                  <a:gd name="T42" fmla="*/ 80 w 305"/>
                  <a:gd name="T43" fmla="*/ 312 h 385"/>
                  <a:gd name="T44" fmla="*/ 72 w 305"/>
                  <a:gd name="T45" fmla="*/ 264 h 385"/>
                  <a:gd name="T46" fmla="*/ 72 w 305"/>
                  <a:gd name="T47" fmla="*/ 216 h 385"/>
                  <a:gd name="T48" fmla="*/ 72 w 305"/>
                  <a:gd name="T49" fmla="*/ 160 h 385"/>
                  <a:gd name="T50" fmla="*/ 24 w 305"/>
                  <a:gd name="T51" fmla="*/ 152 h 385"/>
                  <a:gd name="T52" fmla="*/ 0 w 305"/>
                  <a:gd name="T53" fmla="*/ 136 h 385"/>
                  <a:gd name="T54" fmla="*/ 32 w 305"/>
                  <a:gd name="T55" fmla="*/ 120 h 385"/>
                  <a:gd name="T56" fmla="*/ 40 w 305"/>
                  <a:gd name="T57" fmla="*/ 40 h 385"/>
                  <a:gd name="T58" fmla="*/ 72 w 305"/>
                  <a:gd name="T59" fmla="*/ 56 h 385"/>
                  <a:gd name="T60" fmla="*/ 104 w 305"/>
                  <a:gd name="T61" fmla="*/ 48 h 385"/>
                  <a:gd name="T62" fmla="*/ 80 w 305"/>
                  <a:gd name="T63" fmla="*/ 16 h 3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5"/>
                  <a:gd name="T97" fmla="*/ 0 h 385"/>
                  <a:gd name="T98" fmla="*/ 305 w 305"/>
                  <a:gd name="T99" fmla="*/ 385 h 3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5" h="385">
                    <a:moveTo>
                      <a:pt x="80" y="8"/>
                    </a:moveTo>
                    <a:lnTo>
                      <a:pt x="88" y="0"/>
                    </a:lnTo>
                    <a:lnTo>
                      <a:pt x="120" y="8"/>
                    </a:lnTo>
                    <a:lnTo>
                      <a:pt x="128" y="32"/>
                    </a:lnTo>
                    <a:lnTo>
                      <a:pt x="152" y="32"/>
                    </a:lnTo>
                    <a:lnTo>
                      <a:pt x="176" y="64"/>
                    </a:lnTo>
                    <a:lnTo>
                      <a:pt x="184" y="56"/>
                    </a:lnTo>
                    <a:lnTo>
                      <a:pt x="200" y="96"/>
                    </a:lnTo>
                    <a:lnTo>
                      <a:pt x="224" y="136"/>
                    </a:lnTo>
                    <a:lnTo>
                      <a:pt x="240" y="136"/>
                    </a:lnTo>
                    <a:lnTo>
                      <a:pt x="256" y="120"/>
                    </a:lnTo>
                    <a:lnTo>
                      <a:pt x="272" y="144"/>
                    </a:lnTo>
                    <a:lnTo>
                      <a:pt x="256" y="160"/>
                    </a:lnTo>
                    <a:lnTo>
                      <a:pt x="248" y="144"/>
                    </a:lnTo>
                    <a:lnTo>
                      <a:pt x="232" y="144"/>
                    </a:lnTo>
                    <a:lnTo>
                      <a:pt x="232" y="176"/>
                    </a:lnTo>
                    <a:lnTo>
                      <a:pt x="224" y="192"/>
                    </a:lnTo>
                    <a:lnTo>
                      <a:pt x="248" y="224"/>
                    </a:lnTo>
                    <a:lnTo>
                      <a:pt x="248" y="248"/>
                    </a:lnTo>
                    <a:lnTo>
                      <a:pt x="288" y="248"/>
                    </a:lnTo>
                    <a:lnTo>
                      <a:pt x="304" y="264"/>
                    </a:lnTo>
                    <a:lnTo>
                      <a:pt x="288" y="296"/>
                    </a:lnTo>
                    <a:lnTo>
                      <a:pt x="296" y="320"/>
                    </a:lnTo>
                    <a:lnTo>
                      <a:pt x="280" y="320"/>
                    </a:lnTo>
                    <a:lnTo>
                      <a:pt x="280" y="312"/>
                    </a:lnTo>
                    <a:lnTo>
                      <a:pt x="264" y="312"/>
                    </a:lnTo>
                    <a:lnTo>
                      <a:pt x="264" y="328"/>
                    </a:lnTo>
                    <a:lnTo>
                      <a:pt x="272" y="344"/>
                    </a:lnTo>
                    <a:lnTo>
                      <a:pt x="264" y="344"/>
                    </a:lnTo>
                    <a:lnTo>
                      <a:pt x="264" y="360"/>
                    </a:lnTo>
                    <a:lnTo>
                      <a:pt x="232" y="384"/>
                    </a:lnTo>
                    <a:lnTo>
                      <a:pt x="224" y="384"/>
                    </a:lnTo>
                    <a:lnTo>
                      <a:pt x="216" y="376"/>
                    </a:lnTo>
                    <a:lnTo>
                      <a:pt x="184" y="384"/>
                    </a:lnTo>
                    <a:lnTo>
                      <a:pt x="168" y="352"/>
                    </a:lnTo>
                    <a:lnTo>
                      <a:pt x="152" y="368"/>
                    </a:lnTo>
                    <a:lnTo>
                      <a:pt x="152" y="384"/>
                    </a:lnTo>
                    <a:lnTo>
                      <a:pt x="128" y="384"/>
                    </a:lnTo>
                    <a:lnTo>
                      <a:pt x="128" y="368"/>
                    </a:lnTo>
                    <a:lnTo>
                      <a:pt x="136" y="360"/>
                    </a:lnTo>
                    <a:lnTo>
                      <a:pt x="128" y="352"/>
                    </a:lnTo>
                    <a:lnTo>
                      <a:pt x="120" y="368"/>
                    </a:lnTo>
                    <a:lnTo>
                      <a:pt x="88" y="360"/>
                    </a:lnTo>
                    <a:lnTo>
                      <a:pt x="80" y="312"/>
                    </a:lnTo>
                    <a:lnTo>
                      <a:pt x="80" y="296"/>
                    </a:lnTo>
                    <a:lnTo>
                      <a:pt x="72" y="264"/>
                    </a:lnTo>
                    <a:lnTo>
                      <a:pt x="32" y="240"/>
                    </a:lnTo>
                    <a:lnTo>
                      <a:pt x="72" y="216"/>
                    </a:lnTo>
                    <a:lnTo>
                      <a:pt x="80" y="216"/>
                    </a:lnTo>
                    <a:lnTo>
                      <a:pt x="72" y="160"/>
                    </a:lnTo>
                    <a:lnTo>
                      <a:pt x="48" y="168"/>
                    </a:lnTo>
                    <a:lnTo>
                      <a:pt x="24" y="152"/>
                    </a:lnTo>
                    <a:lnTo>
                      <a:pt x="16" y="136"/>
                    </a:lnTo>
                    <a:lnTo>
                      <a:pt x="0" y="136"/>
                    </a:lnTo>
                    <a:lnTo>
                      <a:pt x="8" y="120"/>
                    </a:lnTo>
                    <a:lnTo>
                      <a:pt x="32" y="120"/>
                    </a:lnTo>
                    <a:lnTo>
                      <a:pt x="40" y="88"/>
                    </a:lnTo>
                    <a:lnTo>
                      <a:pt x="40" y="40"/>
                    </a:lnTo>
                    <a:lnTo>
                      <a:pt x="48" y="40"/>
                    </a:lnTo>
                    <a:lnTo>
                      <a:pt x="72" y="56"/>
                    </a:lnTo>
                    <a:lnTo>
                      <a:pt x="80" y="72"/>
                    </a:lnTo>
                    <a:lnTo>
                      <a:pt x="104" y="48"/>
                    </a:lnTo>
                    <a:lnTo>
                      <a:pt x="104" y="32"/>
                    </a:lnTo>
                    <a:lnTo>
                      <a:pt x="80" y="16"/>
                    </a:lnTo>
                    <a:lnTo>
                      <a:pt x="80" y="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1" name="Freeform 30"/>
              <p:cNvSpPr/>
              <p:nvPr/>
            </p:nvSpPr>
            <p:spPr bwMode="gray">
              <a:xfrm>
                <a:off x="3363103" y="2963292"/>
                <a:ext cx="600154" cy="447503"/>
              </a:xfrm>
              <a:custGeom>
                <a:avLst/>
                <a:gdLst>
                  <a:gd name="T0" fmla="*/ 200 w 377"/>
                  <a:gd name="T1" fmla="*/ 8 h 361"/>
                  <a:gd name="T2" fmla="*/ 248 w 377"/>
                  <a:gd name="T3" fmla="*/ 0 h 361"/>
                  <a:gd name="T4" fmla="*/ 264 w 377"/>
                  <a:gd name="T5" fmla="*/ 16 h 361"/>
                  <a:gd name="T6" fmla="*/ 304 w 377"/>
                  <a:gd name="T7" fmla="*/ 24 h 361"/>
                  <a:gd name="T8" fmla="*/ 320 w 377"/>
                  <a:gd name="T9" fmla="*/ 16 h 361"/>
                  <a:gd name="T10" fmla="*/ 336 w 377"/>
                  <a:gd name="T11" fmla="*/ 16 h 361"/>
                  <a:gd name="T12" fmla="*/ 280 w 377"/>
                  <a:gd name="T13" fmla="*/ 64 h 361"/>
                  <a:gd name="T14" fmla="*/ 272 w 377"/>
                  <a:gd name="T15" fmla="*/ 88 h 361"/>
                  <a:gd name="T16" fmla="*/ 280 w 377"/>
                  <a:gd name="T17" fmla="*/ 96 h 361"/>
                  <a:gd name="T18" fmla="*/ 288 w 377"/>
                  <a:gd name="T19" fmla="*/ 96 h 361"/>
                  <a:gd name="T20" fmla="*/ 320 w 377"/>
                  <a:gd name="T21" fmla="*/ 128 h 361"/>
                  <a:gd name="T22" fmla="*/ 352 w 377"/>
                  <a:gd name="T23" fmla="*/ 128 h 361"/>
                  <a:gd name="T24" fmla="*/ 352 w 377"/>
                  <a:gd name="T25" fmla="*/ 144 h 361"/>
                  <a:gd name="T26" fmla="*/ 376 w 377"/>
                  <a:gd name="T27" fmla="*/ 152 h 361"/>
                  <a:gd name="T28" fmla="*/ 376 w 377"/>
                  <a:gd name="T29" fmla="*/ 168 h 361"/>
                  <a:gd name="T30" fmla="*/ 352 w 377"/>
                  <a:gd name="T31" fmla="*/ 192 h 361"/>
                  <a:gd name="T32" fmla="*/ 352 w 377"/>
                  <a:gd name="T33" fmla="*/ 176 h 361"/>
                  <a:gd name="T34" fmla="*/ 328 w 377"/>
                  <a:gd name="T35" fmla="*/ 160 h 361"/>
                  <a:gd name="T36" fmla="*/ 312 w 377"/>
                  <a:gd name="T37" fmla="*/ 160 h 361"/>
                  <a:gd name="T38" fmla="*/ 312 w 377"/>
                  <a:gd name="T39" fmla="*/ 208 h 361"/>
                  <a:gd name="T40" fmla="*/ 304 w 377"/>
                  <a:gd name="T41" fmla="*/ 240 h 361"/>
                  <a:gd name="T42" fmla="*/ 280 w 377"/>
                  <a:gd name="T43" fmla="*/ 240 h 361"/>
                  <a:gd name="T44" fmla="*/ 272 w 377"/>
                  <a:gd name="T45" fmla="*/ 248 h 361"/>
                  <a:gd name="T46" fmla="*/ 288 w 377"/>
                  <a:gd name="T47" fmla="*/ 256 h 361"/>
                  <a:gd name="T48" fmla="*/ 296 w 377"/>
                  <a:gd name="T49" fmla="*/ 272 h 361"/>
                  <a:gd name="T50" fmla="*/ 320 w 377"/>
                  <a:gd name="T51" fmla="*/ 288 h 361"/>
                  <a:gd name="T52" fmla="*/ 344 w 377"/>
                  <a:gd name="T53" fmla="*/ 280 h 361"/>
                  <a:gd name="T54" fmla="*/ 352 w 377"/>
                  <a:gd name="T55" fmla="*/ 336 h 361"/>
                  <a:gd name="T56" fmla="*/ 304 w 377"/>
                  <a:gd name="T57" fmla="*/ 360 h 361"/>
                  <a:gd name="T58" fmla="*/ 296 w 377"/>
                  <a:gd name="T59" fmla="*/ 352 h 361"/>
                  <a:gd name="T60" fmla="*/ 288 w 377"/>
                  <a:gd name="T61" fmla="*/ 360 h 361"/>
                  <a:gd name="T62" fmla="*/ 256 w 377"/>
                  <a:gd name="T63" fmla="*/ 360 h 361"/>
                  <a:gd name="T64" fmla="*/ 240 w 377"/>
                  <a:gd name="T65" fmla="*/ 344 h 361"/>
                  <a:gd name="T66" fmla="*/ 232 w 377"/>
                  <a:gd name="T67" fmla="*/ 360 h 361"/>
                  <a:gd name="T68" fmla="*/ 216 w 377"/>
                  <a:gd name="T69" fmla="*/ 344 h 361"/>
                  <a:gd name="T70" fmla="*/ 216 w 377"/>
                  <a:gd name="T71" fmla="*/ 320 h 361"/>
                  <a:gd name="T72" fmla="*/ 192 w 377"/>
                  <a:gd name="T73" fmla="*/ 304 h 361"/>
                  <a:gd name="T74" fmla="*/ 176 w 377"/>
                  <a:gd name="T75" fmla="*/ 312 h 361"/>
                  <a:gd name="T76" fmla="*/ 160 w 377"/>
                  <a:gd name="T77" fmla="*/ 304 h 361"/>
                  <a:gd name="T78" fmla="*/ 88 w 377"/>
                  <a:gd name="T79" fmla="*/ 296 h 361"/>
                  <a:gd name="T80" fmla="*/ 48 w 377"/>
                  <a:gd name="T81" fmla="*/ 232 h 361"/>
                  <a:gd name="T82" fmla="*/ 16 w 377"/>
                  <a:gd name="T83" fmla="*/ 184 h 361"/>
                  <a:gd name="T84" fmla="*/ 0 w 377"/>
                  <a:gd name="T85" fmla="*/ 128 h 361"/>
                  <a:gd name="T86" fmla="*/ 32 w 377"/>
                  <a:gd name="T87" fmla="*/ 128 h 361"/>
                  <a:gd name="T88" fmla="*/ 112 w 377"/>
                  <a:gd name="T89" fmla="*/ 80 h 361"/>
                  <a:gd name="T90" fmla="*/ 136 w 377"/>
                  <a:gd name="T91" fmla="*/ 80 h 361"/>
                  <a:gd name="T92" fmla="*/ 168 w 377"/>
                  <a:gd name="T93" fmla="*/ 80 h 361"/>
                  <a:gd name="T94" fmla="*/ 192 w 377"/>
                  <a:gd name="T95" fmla="*/ 48 h 361"/>
                  <a:gd name="T96" fmla="*/ 200 w 377"/>
                  <a:gd name="T97" fmla="*/ 8 h 3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77"/>
                  <a:gd name="T148" fmla="*/ 0 h 361"/>
                  <a:gd name="T149" fmla="*/ 377 w 377"/>
                  <a:gd name="T150" fmla="*/ 361 h 3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77" h="361">
                    <a:moveTo>
                      <a:pt x="200" y="8"/>
                    </a:moveTo>
                    <a:lnTo>
                      <a:pt x="248" y="0"/>
                    </a:lnTo>
                    <a:lnTo>
                      <a:pt x="264" y="16"/>
                    </a:lnTo>
                    <a:lnTo>
                      <a:pt x="304" y="24"/>
                    </a:lnTo>
                    <a:lnTo>
                      <a:pt x="320" y="16"/>
                    </a:lnTo>
                    <a:lnTo>
                      <a:pt x="336" y="16"/>
                    </a:lnTo>
                    <a:lnTo>
                      <a:pt x="280" y="64"/>
                    </a:lnTo>
                    <a:lnTo>
                      <a:pt x="272" y="88"/>
                    </a:lnTo>
                    <a:lnTo>
                      <a:pt x="280" y="96"/>
                    </a:lnTo>
                    <a:lnTo>
                      <a:pt x="288" y="96"/>
                    </a:lnTo>
                    <a:lnTo>
                      <a:pt x="320" y="128"/>
                    </a:lnTo>
                    <a:lnTo>
                      <a:pt x="352" y="128"/>
                    </a:lnTo>
                    <a:lnTo>
                      <a:pt x="352" y="144"/>
                    </a:lnTo>
                    <a:lnTo>
                      <a:pt x="376" y="152"/>
                    </a:lnTo>
                    <a:lnTo>
                      <a:pt x="376" y="168"/>
                    </a:lnTo>
                    <a:lnTo>
                      <a:pt x="352" y="192"/>
                    </a:lnTo>
                    <a:lnTo>
                      <a:pt x="352" y="176"/>
                    </a:lnTo>
                    <a:lnTo>
                      <a:pt x="328" y="160"/>
                    </a:lnTo>
                    <a:lnTo>
                      <a:pt x="312" y="160"/>
                    </a:lnTo>
                    <a:lnTo>
                      <a:pt x="312" y="208"/>
                    </a:lnTo>
                    <a:lnTo>
                      <a:pt x="304" y="240"/>
                    </a:lnTo>
                    <a:lnTo>
                      <a:pt x="280" y="240"/>
                    </a:lnTo>
                    <a:lnTo>
                      <a:pt x="272" y="248"/>
                    </a:lnTo>
                    <a:lnTo>
                      <a:pt x="288" y="256"/>
                    </a:lnTo>
                    <a:lnTo>
                      <a:pt x="296" y="272"/>
                    </a:lnTo>
                    <a:lnTo>
                      <a:pt x="320" y="288"/>
                    </a:lnTo>
                    <a:lnTo>
                      <a:pt x="344" y="280"/>
                    </a:lnTo>
                    <a:lnTo>
                      <a:pt x="352" y="336"/>
                    </a:lnTo>
                    <a:lnTo>
                      <a:pt x="304" y="360"/>
                    </a:lnTo>
                    <a:lnTo>
                      <a:pt x="296" y="352"/>
                    </a:lnTo>
                    <a:lnTo>
                      <a:pt x="288" y="360"/>
                    </a:lnTo>
                    <a:lnTo>
                      <a:pt x="256" y="360"/>
                    </a:lnTo>
                    <a:lnTo>
                      <a:pt x="240" y="344"/>
                    </a:lnTo>
                    <a:lnTo>
                      <a:pt x="232" y="360"/>
                    </a:lnTo>
                    <a:lnTo>
                      <a:pt x="216" y="344"/>
                    </a:lnTo>
                    <a:lnTo>
                      <a:pt x="216" y="320"/>
                    </a:lnTo>
                    <a:lnTo>
                      <a:pt x="192" y="304"/>
                    </a:lnTo>
                    <a:lnTo>
                      <a:pt x="176" y="312"/>
                    </a:lnTo>
                    <a:lnTo>
                      <a:pt x="160" y="304"/>
                    </a:lnTo>
                    <a:lnTo>
                      <a:pt x="88" y="296"/>
                    </a:lnTo>
                    <a:lnTo>
                      <a:pt x="48" y="232"/>
                    </a:lnTo>
                    <a:lnTo>
                      <a:pt x="16" y="184"/>
                    </a:lnTo>
                    <a:lnTo>
                      <a:pt x="0" y="128"/>
                    </a:lnTo>
                    <a:lnTo>
                      <a:pt x="32" y="128"/>
                    </a:lnTo>
                    <a:lnTo>
                      <a:pt x="112" y="80"/>
                    </a:lnTo>
                    <a:lnTo>
                      <a:pt x="136" y="80"/>
                    </a:lnTo>
                    <a:lnTo>
                      <a:pt x="168" y="80"/>
                    </a:lnTo>
                    <a:lnTo>
                      <a:pt x="192" y="48"/>
                    </a:lnTo>
                    <a:lnTo>
                      <a:pt x="200" y="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2" name="Freeform 31"/>
              <p:cNvSpPr/>
              <p:nvPr/>
            </p:nvSpPr>
            <p:spPr bwMode="invGray">
              <a:xfrm>
                <a:off x="3351181" y="2556165"/>
                <a:ext cx="396127" cy="568630"/>
              </a:xfrm>
              <a:custGeom>
                <a:avLst/>
                <a:gdLst>
                  <a:gd name="T0" fmla="*/ 208 w 249"/>
                  <a:gd name="T1" fmla="*/ 336 h 457"/>
                  <a:gd name="T2" fmla="*/ 200 w 249"/>
                  <a:gd name="T3" fmla="*/ 376 h 457"/>
                  <a:gd name="T4" fmla="*/ 176 w 249"/>
                  <a:gd name="T5" fmla="*/ 408 h 457"/>
                  <a:gd name="T6" fmla="*/ 136 w 249"/>
                  <a:gd name="T7" fmla="*/ 400 h 457"/>
                  <a:gd name="T8" fmla="*/ 80 w 249"/>
                  <a:gd name="T9" fmla="*/ 432 h 457"/>
                  <a:gd name="T10" fmla="*/ 40 w 249"/>
                  <a:gd name="T11" fmla="*/ 456 h 457"/>
                  <a:gd name="T12" fmla="*/ 8 w 249"/>
                  <a:gd name="T13" fmla="*/ 456 h 457"/>
                  <a:gd name="T14" fmla="*/ 0 w 249"/>
                  <a:gd name="T15" fmla="*/ 448 h 457"/>
                  <a:gd name="T16" fmla="*/ 16 w 249"/>
                  <a:gd name="T17" fmla="*/ 384 h 457"/>
                  <a:gd name="T18" fmla="*/ 24 w 249"/>
                  <a:gd name="T19" fmla="*/ 368 h 457"/>
                  <a:gd name="T20" fmla="*/ 8 w 249"/>
                  <a:gd name="T21" fmla="*/ 328 h 457"/>
                  <a:gd name="T22" fmla="*/ 16 w 249"/>
                  <a:gd name="T23" fmla="*/ 264 h 457"/>
                  <a:gd name="T24" fmla="*/ 24 w 249"/>
                  <a:gd name="T25" fmla="*/ 224 h 457"/>
                  <a:gd name="T26" fmla="*/ 32 w 249"/>
                  <a:gd name="T27" fmla="*/ 208 h 457"/>
                  <a:gd name="T28" fmla="*/ 16 w 249"/>
                  <a:gd name="T29" fmla="*/ 192 h 457"/>
                  <a:gd name="T30" fmla="*/ 32 w 249"/>
                  <a:gd name="T31" fmla="*/ 160 h 457"/>
                  <a:gd name="T32" fmla="*/ 56 w 249"/>
                  <a:gd name="T33" fmla="*/ 112 h 457"/>
                  <a:gd name="T34" fmla="*/ 56 w 249"/>
                  <a:gd name="T35" fmla="*/ 80 h 457"/>
                  <a:gd name="T36" fmla="*/ 72 w 249"/>
                  <a:gd name="T37" fmla="*/ 80 h 457"/>
                  <a:gd name="T38" fmla="*/ 120 w 249"/>
                  <a:gd name="T39" fmla="*/ 24 h 457"/>
                  <a:gd name="T40" fmla="*/ 144 w 249"/>
                  <a:gd name="T41" fmla="*/ 16 h 457"/>
                  <a:gd name="T42" fmla="*/ 168 w 249"/>
                  <a:gd name="T43" fmla="*/ 0 h 457"/>
                  <a:gd name="T44" fmla="*/ 176 w 249"/>
                  <a:gd name="T45" fmla="*/ 8 h 457"/>
                  <a:gd name="T46" fmla="*/ 216 w 249"/>
                  <a:gd name="T47" fmla="*/ 0 h 457"/>
                  <a:gd name="T48" fmla="*/ 240 w 249"/>
                  <a:gd name="T49" fmla="*/ 24 h 457"/>
                  <a:gd name="T50" fmla="*/ 216 w 249"/>
                  <a:gd name="T51" fmla="*/ 32 h 457"/>
                  <a:gd name="T52" fmla="*/ 208 w 249"/>
                  <a:gd name="T53" fmla="*/ 48 h 457"/>
                  <a:gd name="T54" fmla="*/ 240 w 249"/>
                  <a:gd name="T55" fmla="*/ 48 h 457"/>
                  <a:gd name="T56" fmla="*/ 248 w 249"/>
                  <a:gd name="T57" fmla="*/ 88 h 457"/>
                  <a:gd name="T58" fmla="*/ 232 w 249"/>
                  <a:gd name="T59" fmla="*/ 120 h 457"/>
                  <a:gd name="T60" fmla="*/ 216 w 249"/>
                  <a:gd name="T61" fmla="*/ 104 h 457"/>
                  <a:gd name="T62" fmla="*/ 192 w 249"/>
                  <a:gd name="T63" fmla="*/ 120 h 457"/>
                  <a:gd name="T64" fmla="*/ 200 w 249"/>
                  <a:gd name="T65" fmla="*/ 136 h 457"/>
                  <a:gd name="T66" fmla="*/ 184 w 249"/>
                  <a:gd name="T67" fmla="*/ 160 h 457"/>
                  <a:gd name="T68" fmla="*/ 224 w 249"/>
                  <a:gd name="T69" fmla="*/ 216 h 457"/>
                  <a:gd name="T70" fmla="*/ 192 w 249"/>
                  <a:gd name="T71" fmla="*/ 304 h 457"/>
                  <a:gd name="T72" fmla="*/ 208 w 249"/>
                  <a:gd name="T73" fmla="*/ 336 h 4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9"/>
                  <a:gd name="T112" fmla="*/ 0 h 457"/>
                  <a:gd name="T113" fmla="*/ 249 w 249"/>
                  <a:gd name="T114" fmla="*/ 457 h 45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9" h="457">
                    <a:moveTo>
                      <a:pt x="208" y="336"/>
                    </a:moveTo>
                    <a:lnTo>
                      <a:pt x="200" y="376"/>
                    </a:lnTo>
                    <a:lnTo>
                      <a:pt x="176" y="408"/>
                    </a:lnTo>
                    <a:lnTo>
                      <a:pt x="136" y="400"/>
                    </a:lnTo>
                    <a:lnTo>
                      <a:pt x="80" y="432"/>
                    </a:lnTo>
                    <a:lnTo>
                      <a:pt x="40" y="456"/>
                    </a:lnTo>
                    <a:lnTo>
                      <a:pt x="8" y="456"/>
                    </a:lnTo>
                    <a:lnTo>
                      <a:pt x="0" y="448"/>
                    </a:lnTo>
                    <a:lnTo>
                      <a:pt x="16" y="384"/>
                    </a:lnTo>
                    <a:lnTo>
                      <a:pt x="24" y="368"/>
                    </a:lnTo>
                    <a:lnTo>
                      <a:pt x="8" y="328"/>
                    </a:lnTo>
                    <a:lnTo>
                      <a:pt x="16" y="264"/>
                    </a:lnTo>
                    <a:lnTo>
                      <a:pt x="24" y="224"/>
                    </a:lnTo>
                    <a:lnTo>
                      <a:pt x="32" y="208"/>
                    </a:lnTo>
                    <a:lnTo>
                      <a:pt x="16" y="192"/>
                    </a:lnTo>
                    <a:lnTo>
                      <a:pt x="32" y="160"/>
                    </a:lnTo>
                    <a:lnTo>
                      <a:pt x="56" y="112"/>
                    </a:lnTo>
                    <a:lnTo>
                      <a:pt x="56" y="80"/>
                    </a:lnTo>
                    <a:lnTo>
                      <a:pt x="72" y="80"/>
                    </a:lnTo>
                    <a:lnTo>
                      <a:pt x="120" y="24"/>
                    </a:lnTo>
                    <a:lnTo>
                      <a:pt x="144" y="16"/>
                    </a:lnTo>
                    <a:lnTo>
                      <a:pt x="168" y="0"/>
                    </a:lnTo>
                    <a:lnTo>
                      <a:pt x="176" y="8"/>
                    </a:lnTo>
                    <a:lnTo>
                      <a:pt x="216" y="0"/>
                    </a:lnTo>
                    <a:lnTo>
                      <a:pt x="240" y="24"/>
                    </a:lnTo>
                    <a:lnTo>
                      <a:pt x="216" y="32"/>
                    </a:lnTo>
                    <a:lnTo>
                      <a:pt x="208" y="48"/>
                    </a:lnTo>
                    <a:lnTo>
                      <a:pt x="240" y="48"/>
                    </a:lnTo>
                    <a:lnTo>
                      <a:pt x="248" y="88"/>
                    </a:lnTo>
                    <a:lnTo>
                      <a:pt x="232" y="120"/>
                    </a:lnTo>
                    <a:lnTo>
                      <a:pt x="216" y="104"/>
                    </a:lnTo>
                    <a:lnTo>
                      <a:pt x="192" y="120"/>
                    </a:lnTo>
                    <a:lnTo>
                      <a:pt x="200" y="136"/>
                    </a:lnTo>
                    <a:lnTo>
                      <a:pt x="184" y="160"/>
                    </a:lnTo>
                    <a:lnTo>
                      <a:pt x="224" y="216"/>
                    </a:lnTo>
                    <a:lnTo>
                      <a:pt x="192" y="304"/>
                    </a:lnTo>
                    <a:lnTo>
                      <a:pt x="208" y="336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3" name="Freeform 32"/>
              <p:cNvSpPr/>
              <p:nvPr/>
            </p:nvSpPr>
            <p:spPr bwMode="gray">
              <a:xfrm>
                <a:off x="2929882" y="2654863"/>
                <a:ext cx="511389" cy="755931"/>
              </a:xfrm>
              <a:custGeom>
                <a:avLst/>
                <a:gdLst>
                  <a:gd name="T0" fmla="*/ 320 w 321"/>
                  <a:gd name="T1" fmla="*/ 480 h 609"/>
                  <a:gd name="T2" fmla="*/ 296 w 321"/>
                  <a:gd name="T3" fmla="*/ 496 h 609"/>
                  <a:gd name="T4" fmla="*/ 280 w 321"/>
                  <a:gd name="T5" fmla="*/ 488 h 609"/>
                  <a:gd name="T6" fmla="*/ 224 w 321"/>
                  <a:gd name="T7" fmla="*/ 488 h 609"/>
                  <a:gd name="T8" fmla="*/ 240 w 321"/>
                  <a:gd name="T9" fmla="*/ 520 h 609"/>
                  <a:gd name="T10" fmla="*/ 224 w 321"/>
                  <a:gd name="T11" fmla="*/ 560 h 609"/>
                  <a:gd name="T12" fmla="*/ 232 w 321"/>
                  <a:gd name="T13" fmla="*/ 608 h 609"/>
                  <a:gd name="T14" fmla="*/ 200 w 321"/>
                  <a:gd name="T15" fmla="*/ 600 h 609"/>
                  <a:gd name="T16" fmla="*/ 152 w 321"/>
                  <a:gd name="T17" fmla="*/ 568 h 609"/>
                  <a:gd name="T18" fmla="*/ 96 w 321"/>
                  <a:gd name="T19" fmla="*/ 552 h 609"/>
                  <a:gd name="T20" fmla="*/ 56 w 321"/>
                  <a:gd name="T21" fmla="*/ 520 h 609"/>
                  <a:gd name="T22" fmla="*/ 16 w 321"/>
                  <a:gd name="T23" fmla="*/ 520 h 609"/>
                  <a:gd name="T24" fmla="*/ 16 w 321"/>
                  <a:gd name="T25" fmla="*/ 512 h 609"/>
                  <a:gd name="T26" fmla="*/ 0 w 321"/>
                  <a:gd name="T27" fmla="*/ 504 h 609"/>
                  <a:gd name="T28" fmla="*/ 8 w 321"/>
                  <a:gd name="T29" fmla="*/ 496 h 609"/>
                  <a:gd name="T30" fmla="*/ 8 w 321"/>
                  <a:gd name="T31" fmla="*/ 472 h 609"/>
                  <a:gd name="T32" fmla="*/ 0 w 321"/>
                  <a:gd name="T33" fmla="*/ 464 h 609"/>
                  <a:gd name="T34" fmla="*/ 16 w 321"/>
                  <a:gd name="T35" fmla="*/ 456 h 609"/>
                  <a:gd name="T36" fmla="*/ 48 w 321"/>
                  <a:gd name="T37" fmla="*/ 456 h 609"/>
                  <a:gd name="T38" fmla="*/ 48 w 321"/>
                  <a:gd name="T39" fmla="*/ 344 h 609"/>
                  <a:gd name="T40" fmla="*/ 88 w 321"/>
                  <a:gd name="T41" fmla="*/ 344 h 609"/>
                  <a:gd name="T42" fmla="*/ 88 w 321"/>
                  <a:gd name="T43" fmla="*/ 360 h 609"/>
                  <a:gd name="T44" fmla="*/ 112 w 321"/>
                  <a:gd name="T45" fmla="*/ 360 h 609"/>
                  <a:gd name="T46" fmla="*/ 112 w 321"/>
                  <a:gd name="T47" fmla="*/ 328 h 609"/>
                  <a:gd name="T48" fmla="*/ 160 w 321"/>
                  <a:gd name="T49" fmla="*/ 328 h 609"/>
                  <a:gd name="T50" fmla="*/ 168 w 321"/>
                  <a:gd name="T51" fmla="*/ 280 h 609"/>
                  <a:gd name="T52" fmla="*/ 168 w 321"/>
                  <a:gd name="T53" fmla="*/ 248 h 609"/>
                  <a:gd name="T54" fmla="*/ 144 w 321"/>
                  <a:gd name="T55" fmla="*/ 232 h 609"/>
                  <a:gd name="T56" fmla="*/ 112 w 321"/>
                  <a:gd name="T57" fmla="*/ 208 h 609"/>
                  <a:gd name="T58" fmla="*/ 96 w 321"/>
                  <a:gd name="T59" fmla="*/ 184 h 609"/>
                  <a:gd name="T60" fmla="*/ 104 w 321"/>
                  <a:gd name="T61" fmla="*/ 144 h 609"/>
                  <a:gd name="T62" fmla="*/ 120 w 321"/>
                  <a:gd name="T63" fmla="*/ 128 h 609"/>
                  <a:gd name="T64" fmla="*/ 144 w 321"/>
                  <a:gd name="T65" fmla="*/ 144 h 609"/>
                  <a:gd name="T66" fmla="*/ 176 w 321"/>
                  <a:gd name="T67" fmla="*/ 144 h 609"/>
                  <a:gd name="T68" fmla="*/ 184 w 321"/>
                  <a:gd name="T69" fmla="*/ 120 h 609"/>
                  <a:gd name="T70" fmla="*/ 200 w 321"/>
                  <a:gd name="T71" fmla="*/ 120 h 609"/>
                  <a:gd name="T72" fmla="*/ 192 w 321"/>
                  <a:gd name="T73" fmla="*/ 88 h 609"/>
                  <a:gd name="T74" fmla="*/ 248 w 321"/>
                  <a:gd name="T75" fmla="*/ 32 h 609"/>
                  <a:gd name="T76" fmla="*/ 248 w 321"/>
                  <a:gd name="T77" fmla="*/ 16 h 609"/>
                  <a:gd name="T78" fmla="*/ 280 w 321"/>
                  <a:gd name="T79" fmla="*/ 16 h 609"/>
                  <a:gd name="T80" fmla="*/ 288 w 321"/>
                  <a:gd name="T81" fmla="*/ 24 h 609"/>
                  <a:gd name="T82" fmla="*/ 296 w 321"/>
                  <a:gd name="T83" fmla="*/ 8 h 609"/>
                  <a:gd name="T84" fmla="*/ 304 w 321"/>
                  <a:gd name="T85" fmla="*/ 0 h 609"/>
                  <a:gd name="T86" fmla="*/ 320 w 321"/>
                  <a:gd name="T87" fmla="*/ 24 h 609"/>
                  <a:gd name="T88" fmla="*/ 320 w 321"/>
                  <a:gd name="T89" fmla="*/ 32 h 609"/>
                  <a:gd name="T90" fmla="*/ 280 w 321"/>
                  <a:gd name="T91" fmla="*/ 112 h 609"/>
                  <a:gd name="T92" fmla="*/ 296 w 321"/>
                  <a:gd name="T93" fmla="*/ 128 h 609"/>
                  <a:gd name="T94" fmla="*/ 280 w 321"/>
                  <a:gd name="T95" fmla="*/ 184 h 609"/>
                  <a:gd name="T96" fmla="*/ 272 w 321"/>
                  <a:gd name="T97" fmla="*/ 248 h 609"/>
                  <a:gd name="T98" fmla="*/ 288 w 321"/>
                  <a:gd name="T99" fmla="*/ 288 h 609"/>
                  <a:gd name="T100" fmla="*/ 264 w 321"/>
                  <a:gd name="T101" fmla="*/ 360 h 609"/>
                  <a:gd name="T102" fmla="*/ 272 w 321"/>
                  <a:gd name="T103" fmla="*/ 376 h 609"/>
                  <a:gd name="T104" fmla="*/ 288 w 321"/>
                  <a:gd name="T105" fmla="*/ 432 h 609"/>
                  <a:gd name="T106" fmla="*/ 320 w 321"/>
                  <a:gd name="T107" fmla="*/ 480 h 60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21"/>
                  <a:gd name="T163" fmla="*/ 0 h 609"/>
                  <a:gd name="T164" fmla="*/ 321 w 321"/>
                  <a:gd name="T165" fmla="*/ 609 h 60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21" h="609">
                    <a:moveTo>
                      <a:pt x="320" y="480"/>
                    </a:moveTo>
                    <a:lnTo>
                      <a:pt x="296" y="496"/>
                    </a:lnTo>
                    <a:lnTo>
                      <a:pt x="280" y="488"/>
                    </a:lnTo>
                    <a:lnTo>
                      <a:pt x="224" y="488"/>
                    </a:lnTo>
                    <a:lnTo>
                      <a:pt x="240" y="520"/>
                    </a:lnTo>
                    <a:lnTo>
                      <a:pt x="224" y="560"/>
                    </a:lnTo>
                    <a:lnTo>
                      <a:pt x="232" y="608"/>
                    </a:lnTo>
                    <a:lnTo>
                      <a:pt x="200" y="600"/>
                    </a:lnTo>
                    <a:lnTo>
                      <a:pt x="152" y="568"/>
                    </a:lnTo>
                    <a:lnTo>
                      <a:pt x="96" y="552"/>
                    </a:lnTo>
                    <a:lnTo>
                      <a:pt x="56" y="520"/>
                    </a:lnTo>
                    <a:lnTo>
                      <a:pt x="16" y="520"/>
                    </a:lnTo>
                    <a:lnTo>
                      <a:pt x="16" y="512"/>
                    </a:lnTo>
                    <a:lnTo>
                      <a:pt x="0" y="504"/>
                    </a:lnTo>
                    <a:lnTo>
                      <a:pt x="8" y="496"/>
                    </a:lnTo>
                    <a:lnTo>
                      <a:pt x="8" y="472"/>
                    </a:lnTo>
                    <a:lnTo>
                      <a:pt x="0" y="464"/>
                    </a:lnTo>
                    <a:lnTo>
                      <a:pt x="16" y="456"/>
                    </a:lnTo>
                    <a:lnTo>
                      <a:pt x="48" y="456"/>
                    </a:lnTo>
                    <a:lnTo>
                      <a:pt x="48" y="344"/>
                    </a:lnTo>
                    <a:lnTo>
                      <a:pt x="88" y="344"/>
                    </a:lnTo>
                    <a:lnTo>
                      <a:pt x="88" y="360"/>
                    </a:lnTo>
                    <a:lnTo>
                      <a:pt x="112" y="360"/>
                    </a:lnTo>
                    <a:lnTo>
                      <a:pt x="112" y="328"/>
                    </a:lnTo>
                    <a:lnTo>
                      <a:pt x="160" y="328"/>
                    </a:lnTo>
                    <a:lnTo>
                      <a:pt x="168" y="280"/>
                    </a:lnTo>
                    <a:lnTo>
                      <a:pt x="168" y="248"/>
                    </a:lnTo>
                    <a:lnTo>
                      <a:pt x="144" y="232"/>
                    </a:lnTo>
                    <a:lnTo>
                      <a:pt x="112" y="208"/>
                    </a:lnTo>
                    <a:lnTo>
                      <a:pt x="96" y="184"/>
                    </a:lnTo>
                    <a:lnTo>
                      <a:pt x="104" y="144"/>
                    </a:lnTo>
                    <a:lnTo>
                      <a:pt x="120" y="128"/>
                    </a:lnTo>
                    <a:lnTo>
                      <a:pt x="144" y="144"/>
                    </a:lnTo>
                    <a:lnTo>
                      <a:pt x="176" y="144"/>
                    </a:lnTo>
                    <a:lnTo>
                      <a:pt x="184" y="120"/>
                    </a:lnTo>
                    <a:lnTo>
                      <a:pt x="200" y="120"/>
                    </a:lnTo>
                    <a:lnTo>
                      <a:pt x="192" y="88"/>
                    </a:lnTo>
                    <a:lnTo>
                      <a:pt x="248" y="32"/>
                    </a:lnTo>
                    <a:lnTo>
                      <a:pt x="248" y="16"/>
                    </a:lnTo>
                    <a:lnTo>
                      <a:pt x="280" y="16"/>
                    </a:lnTo>
                    <a:lnTo>
                      <a:pt x="288" y="24"/>
                    </a:lnTo>
                    <a:lnTo>
                      <a:pt x="296" y="8"/>
                    </a:lnTo>
                    <a:lnTo>
                      <a:pt x="304" y="0"/>
                    </a:lnTo>
                    <a:lnTo>
                      <a:pt x="320" y="24"/>
                    </a:lnTo>
                    <a:lnTo>
                      <a:pt x="320" y="32"/>
                    </a:lnTo>
                    <a:lnTo>
                      <a:pt x="280" y="112"/>
                    </a:lnTo>
                    <a:lnTo>
                      <a:pt x="296" y="128"/>
                    </a:lnTo>
                    <a:lnTo>
                      <a:pt x="280" y="184"/>
                    </a:lnTo>
                    <a:lnTo>
                      <a:pt x="272" y="248"/>
                    </a:lnTo>
                    <a:lnTo>
                      <a:pt x="288" y="288"/>
                    </a:lnTo>
                    <a:lnTo>
                      <a:pt x="264" y="360"/>
                    </a:lnTo>
                    <a:lnTo>
                      <a:pt x="272" y="376"/>
                    </a:lnTo>
                    <a:lnTo>
                      <a:pt x="288" y="432"/>
                    </a:lnTo>
                    <a:lnTo>
                      <a:pt x="320" y="48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4" name="Freeform 33"/>
              <p:cNvSpPr/>
              <p:nvPr/>
            </p:nvSpPr>
            <p:spPr bwMode="invGray">
              <a:xfrm>
                <a:off x="2834491" y="2664957"/>
                <a:ext cx="279541" cy="389182"/>
              </a:xfrm>
              <a:custGeom>
                <a:avLst/>
                <a:gdLst>
                  <a:gd name="T0" fmla="*/ 176 w 177"/>
                  <a:gd name="T1" fmla="*/ 120 h 313"/>
                  <a:gd name="T2" fmla="*/ 160 w 177"/>
                  <a:gd name="T3" fmla="*/ 104 h 313"/>
                  <a:gd name="T4" fmla="*/ 120 w 177"/>
                  <a:gd name="T5" fmla="*/ 88 h 313"/>
                  <a:gd name="T6" fmla="*/ 136 w 177"/>
                  <a:gd name="T7" fmla="*/ 32 h 313"/>
                  <a:gd name="T8" fmla="*/ 128 w 177"/>
                  <a:gd name="T9" fmla="*/ 0 h 313"/>
                  <a:gd name="T10" fmla="*/ 72 w 177"/>
                  <a:gd name="T11" fmla="*/ 56 h 313"/>
                  <a:gd name="T12" fmla="*/ 64 w 177"/>
                  <a:gd name="T13" fmla="*/ 112 h 313"/>
                  <a:gd name="T14" fmla="*/ 40 w 177"/>
                  <a:gd name="T15" fmla="*/ 120 h 313"/>
                  <a:gd name="T16" fmla="*/ 8 w 177"/>
                  <a:gd name="T17" fmla="*/ 144 h 313"/>
                  <a:gd name="T18" fmla="*/ 0 w 177"/>
                  <a:gd name="T19" fmla="*/ 168 h 313"/>
                  <a:gd name="T20" fmla="*/ 40 w 177"/>
                  <a:gd name="T21" fmla="*/ 192 h 313"/>
                  <a:gd name="T22" fmla="*/ 40 w 177"/>
                  <a:gd name="T23" fmla="*/ 224 h 313"/>
                  <a:gd name="T24" fmla="*/ 48 w 177"/>
                  <a:gd name="T25" fmla="*/ 240 h 313"/>
                  <a:gd name="T26" fmla="*/ 40 w 177"/>
                  <a:gd name="T27" fmla="*/ 264 h 313"/>
                  <a:gd name="T28" fmla="*/ 48 w 177"/>
                  <a:gd name="T29" fmla="*/ 280 h 313"/>
                  <a:gd name="T30" fmla="*/ 96 w 177"/>
                  <a:gd name="T31" fmla="*/ 312 h 313"/>
                  <a:gd name="T32" fmla="*/ 112 w 177"/>
                  <a:gd name="T33" fmla="*/ 312 h 313"/>
                  <a:gd name="T34" fmla="*/ 112 w 177"/>
                  <a:gd name="T35" fmla="*/ 296 h 313"/>
                  <a:gd name="T36" fmla="*/ 128 w 177"/>
                  <a:gd name="T37" fmla="*/ 272 h 313"/>
                  <a:gd name="T38" fmla="*/ 120 w 177"/>
                  <a:gd name="T39" fmla="*/ 240 h 313"/>
                  <a:gd name="T40" fmla="*/ 112 w 177"/>
                  <a:gd name="T41" fmla="*/ 240 h 313"/>
                  <a:gd name="T42" fmla="*/ 104 w 177"/>
                  <a:gd name="T43" fmla="*/ 208 h 313"/>
                  <a:gd name="T44" fmla="*/ 120 w 177"/>
                  <a:gd name="T45" fmla="*/ 208 h 313"/>
                  <a:gd name="T46" fmla="*/ 120 w 177"/>
                  <a:gd name="T47" fmla="*/ 176 h 313"/>
                  <a:gd name="T48" fmla="*/ 136 w 177"/>
                  <a:gd name="T49" fmla="*/ 176 h 313"/>
                  <a:gd name="T50" fmla="*/ 152 w 177"/>
                  <a:gd name="T51" fmla="*/ 184 h 313"/>
                  <a:gd name="T52" fmla="*/ 160 w 177"/>
                  <a:gd name="T53" fmla="*/ 136 h 313"/>
                  <a:gd name="T54" fmla="*/ 176 w 177"/>
                  <a:gd name="T55" fmla="*/ 120 h 3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77"/>
                  <a:gd name="T85" fmla="*/ 0 h 313"/>
                  <a:gd name="T86" fmla="*/ 177 w 177"/>
                  <a:gd name="T87" fmla="*/ 313 h 31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77" h="313">
                    <a:moveTo>
                      <a:pt x="176" y="120"/>
                    </a:moveTo>
                    <a:lnTo>
                      <a:pt x="160" y="104"/>
                    </a:lnTo>
                    <a:lnTo>
                      <a:pt x="120" y="88"/>
                    </a:lnTo>
                    <a:lnTo>
                      <a:pt x="136" y="32"/>
                    </a:lnTo>
                    <a:lnTo>
                      <a:pt x="128" y="0"/>
                    </a:lnTo>
                    <a:lnTo>
                      <a:pt x="72" y="56"/>
                    </a:lnTo>
                    <a:lnTo>
                      <a:pt x="64" y="112"/>
                    </a:lnTo>
                    <a:lnTo>
                      <a:pt x="40" y="120"/>
                    </a:lnTo>
                    <a:lnTo>
                      <a:pt x="8" y="144"/>
                    </a:lnTo>
                    <a:lnTo>
                      <a:pt x="0" y="168"/>
                    </a:lnTo>
                    <a:lnTo>
                      <a:pt x="40" y="192"/>
                    </a:lnTo>
                    <a:lnTo>
                      <a:pt x="40" y="224"/>
                    </a:lnTo>
                    <a:lnTo>
                      <a:pt x="48" y="240"/>
                    </a:lnTo>
                    <a:lnTo>
                      <a:pt x="40" y="264"/>
                    </a:lnTo>
                    <a:lnTo>
                      <a:pt x="48" y="280"/>
                    </a:lnTo>
                    <a:lnTo>
                      <a:pt x="96" y="312"/>
                    </a:lnTo>
                    <a:lnTo>
                      <a:pt x="112" y="312"/>
                    </a:lnTo>
                    <a:lnTo>
                      <a:pt x="112" y="296"/>
                    </a:lnTo>
                    <a:lnTo>
                      <a:pt x="128" y="272"/>
                    </a:lnTo>
                    <a:lnTo>
                      <a:pt x="120" y="240"/>
                    </a:lnTo>
                    <a:lnTo>
                      <a:pt x="112" y="240"/>
                    </a:lnTo>
                    <a:lnTo>
                      <a:pt x="104" y="208"/>
                    </a:lnTo>
                    <a:lnTo>
                      <a:pt x="120" y="208"/>
                    </a:lnTo>
                    <a:lnTo>
                      <a:pt x="120" y="176"/>
                    </a:lnTo>
                    <a:lnTo>
                      <a:pt x="136" y="176"/>
                    </a:lnTo>
                    <a:lnTo>
                      <a:pt x="152" y="184"/>
                    </a:lnTo>
                    <a:lnTo>
                      <a:pt x="160" y="136"/>
                    </a:lnTo>
                    <a:lnTo>
                      <a:pt x="176" y="120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5" name="Freeform 34"/>
              <p:cNvSpPr/>
              <p:nvPr/>
            </p:nvSpPr>
            <p:spPr bwMode="invGray">
              <a:xfrm>
                <a:off x="1834237" y="2278018"/>
                <a:ext cx="1364586" cy="1044173"/>
              </a:xfrm>
              <a:custGeom>
                <a:avLst/>
                <a:gdLst>
                  <a:gd name="T0" fmla="*/ 632 w 857"/>
                  <a:gd name="T1" fmla="*/ 480 h 841"/>
                  <a:gd name="T2" fmla="*/ 672 w 857"/>
                  <a:gd name="T3" fmla="*/ 536 h 841"/>
                  <a:gd name="T4" fmla="*/ 672 w 857"/>
                  <a:gd name="T5" fmla="*/ 568 h 841"/>
                  <a:gd name="T6" fmla="*/ 736 w 857"/>
                  <a:gd name="T7" fmla="*/ 624 h 841"/>
                  <a:gd name="T8" fmla="*/ 744 w 857"/>
                  <a:gd name="T9" fmla="*/ 600 h 841"/>
                  <a:gd name="T10" fmla="*/ 752 w 857"/>
                  <a:gd name="T11" fmla="*/ 552 h 841"/>
                  <a:gd name="T12" fmla="*/ 736 w 857"/>
                  <a:gd name="T13" fmla="*/ 520 h 841"/>
                  <a:gd name="T14" fmla="*/ 752 w 857"/>
                  <a:gd name="T15" fmla="*/ 488 h 841"/>
                  <a:gd name="T16" fmla="*/ 800 w 857"/>
                  <a:gd name="T17" fmla="*/ 512 h 841"/>
                  <a:gd name="T18" fmla="*/ 856 w 857"/>
                  <a:gd name="T19" fmla="*/ 552 h 841"/>
                  <a:gd name="T20" fmla="*/ 800 w 857"/>
                  <a:gd name="T21" fmla="*/ 632 h 841"/>
                  <a:gd name="T22" fmla="*/ 776 w 857"/>
                  <a:gd name="T23" fmla="*/ 664 h 841"/>
                  <a:gd name="T24" fmla="*/ 736 w 857"/>
                  <a:gd name="T25" fmla="*/ 648 h 841"/>
                  <a:gd name="T26" fmla="*/ 704 w 857"/>
                  <a:gd name="T27" fmla="*/ 752 h 841"/>
                  <a:gd name="T28" fmla="*/ 696 w 857"/>
                  <a:gd name="T29" fmla="*/ 776 h 841"/>
                  <a:gd name="T30" fmla="*/ 688 w 857"/>
                  <a:gd name="T31" fmla="*/ 808 h 841"/>
                  <a:gd name="T32" fmla="*/ 632 w 857"/>
                  <a:gd name="T33" fmla="*/ 840 h 841"/>
                  <a:gd name="T34" fmla="*/ 592 w 857"/>
                  <a:gd name="T35" fmla="*/ 760 h 841"/>
                  <a:gd name="T36" fmla="*/ 576 w 857"/>
                  <a:gd name="T37" fmla="*/ 752 h 841"/>
                  <a:gd name="T38" fmla="*/ 528 w 857"/>
                  <a:gd name="T39" fmla="*/ 696 h 841"/>
                  <a:gd name="T40" fmla="*/ 496 w 857"/>
                  <a:gd name="T41" fmla="*/ 712 h 841"/>
                  <a:gd name="T42" fmla="*/ 488 w 857"/>
                  <a:gd name="T43" fmla="*/ 728 h 841"/>
                  <a:gd name="T44" fmla="*/ 480 w 857"/>
                  <a:gd name="T45" fmla="*/ 776 h 841"/>
                  <a:gd name="T46" fmla="*/ 464 w 857"/>
                  <a:gd name="T47" fmla="*/ 744 h 841"/>
                  <a:gd name="T48" fmla="*/ 416 w 857"/>
                  <a:gd name="T49" fmla="*/ 728 h 841"/>
                  <a:gd name="T50" fmla="*/ 408 w 857"/>
                  <a:gd name="T51" fmla="*/ 688 h 841"/>
                  <a:gd name="T52" fmla="*/ 456 w 857"/>
                  <a:gd name="T53" fmla="*/ 696 h 841"/>
                  <a:gd name="T54" fmla="*/ 488 w 857"/>
                  <a:gd name="T55" fmla="*/ 672 h 841"/>
                  <a:gd name="T56" fmla="*/ 464 w 857"/>
                  <a:gd name="T57" fmla="*/ 640 h 841"/>
                  <a:gd name="T58" fmla="*/ 504 w 857"/>
                  <a:gd name="T59" fmla="*/ 600 h 841"/>
                  <a:gd name="T60" fmla="*/ 536 w 857"/>
                  <a:gd name="T61" fmla="*/ 568 h 841"/>
                  <a:gd name="T62" fmla="*/ 480 w 857"/>
                  <a:gd name="T63" fmla="*/ 408 h 841"/>
                  <a:gd name="T64" fmla="*/ 408 w 857"/>
                  <a:gd name="T65" fmla="*/ 360 h 841"/>
                  <a:gd name="T66" fmla="*/ 344 w 857"/>
                  <a:gd name="T67" fmla="*/ 336 h 841"/>
                  <a:gd name="T68" fmla="*/ 280 w 857"/>
                  <a:gd name="T69" fmla="*/ 312 h 841"/>
                  <a:gd name="T70" fmla="*/ 208 w 857"/>
                  <a:gd name="T71" fmla="*/ 336 h 841"/>
                  <a:gd name="T72" fmla="*/ 48 w 857"/>
                  <a:gd name="T73" fmla="*/ 240 h 841"/>
                  <a:gd name="T74" fmla="*/ 8 w 857"/>
                  <a:gd name="T75" fmla="*/ 160 h 841"/>
                  <a:gd name="T76" fmla="*/ 48 w 857"/>
                  <a:gd name="T77" fmla="*/ 152 h 841"/>
                  <a:gd name="T78" fmla="*/ 112 w 857"/>
                  <a:gd name="T79" fmla="*/ 96 h 841"/>
                  <a:gd name="T80" fmla="*/ 136 w 857"/>
                  <a:gd name="T81" fmla="*/ 64 h 841"/>
                  <a:gd name="T82" fmla="*/ 216 w 857"/>
                  <a:gd name="T83" fmla="*/ 32 h 841"/>
                  <a:gd name="T84" fmla="*/ 232 w 857"/>
                  <a:gd name="T85" fmla="*/ 0 h 841"/>
                  <a:gd name="T86" fmla="*/ 288 w 857"/>
                  <a:gd name="T87" fmla="*/ 72 h 841"/>
                  <a:gd name="T88" fmla="*/ 296 w 857"/>
                  <a:gd name="T89" fmla="*/ 128 h 841"/>
                  <a:gd name="T90" fmla="*/ 312 w 857"/>
                  <a:gd name="T91" fmla="*/ 176 h 841"/>
                  <a:gd name="T92" fmla="*/ 336 w 857"/>
                  <a:gd name="T93" fmla="*/ 192 h 841"/>
                  <a:gd name="T94" fmla="*/ 408 w 857"/>
                  <a:gd name="T95" fmla="*/ 176 h 841"/>
                  <a:gd name="T96" fmla="*/ 408 w 857"/>
                  <a:gd name="T97" fmla="*/ 216 h 841"/>
                  <a:gd name="T98" fmla="*/ 384 w 857"/>
                  <a:gd name="T99" fmla="*/ 256 h 841"/>
                  <a:gd name="T100" fmla="*/ 432 w 857"/>
                  <a:gd name="T101" fmla="*/ 328 h 841"/>
                  <a:gd name="T102" fmla="*/ 496 w 857"/>
                  <a:gd name="T103" fmla="*/ 344 h 841"/>
                  <a:gd name="T104" fmla="*/ 528 w 857"/>
                  <a:gd name="T105" fmla="*/ 320 h 841"/>
                  <a:gd name="T106" fmla="*/ 584 w 857"/>
                  <a:gd name="T107" fmla="*/ 320 h 841"/>
                  <a:gd name="T108" fmla="*/ 624 w 857"/>
                  <a:gd name="T109" fmla="*/ 336 h 841"/>
                  <a:gd name="T110" fmla="*/ 576 w 857"/>
                  <a:gd name="T111" fmla="*/ 392 h 841"/>
                  <a:gd name="T112" fmla="*/ 600 w 857"/>
                  <a:gd name="T113" fmla="*/ 456 h 84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7"/>
                  <a:gd name="T172" fmla="*/ 0 h 841"/>
                  <a:gd name="T173" fmla="*/ 857 w 857"/>
                  <a:gd name="T174" fmla="*/ 841 h 84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7" h="841">
                    <a:moveTo>
                      <a:pt x="640" y="456"/>
                    </a:moveTo>
                    <a:lnTo>
                      <a:pt x="632" y="480"/>
                    </a:lnTo>
                    <a:lnTo>
                      <a:pt x="680" y="504"/>
                    </a:lnTo>
                    <a:lnTo>
                      <a:pt x="672" y="536"/>
                    </a:lnTo>
                    <a:lnTo>
                      <a:pt x="680" y="544"/>
                    </a:lnTo>
                    <a:lnTo>
                      <a:pt x="672" y="568"/>
                    </a:lnTo>
                    <a:lnTo>
                      <a:pt x="680" y="592"/>
                    </a:lnTo>
                    <a:lnTo>
                      <a:pt x="736" y="624"/>
                    </a:lnTo>
                    <a:lnTo>
                      <a:pt x="744" y="624"/>
                    </a:lnTo>
                    <a:lnTo>
                      <a:pt x="744" y="600"/>
                    </a:lnTo>
                    <a:lnTo>
                      <a:pt x="760" y="584"/>
                    </a:lnTo>
                    <a:lnTo>
                      <a:pt x="752" y="552"/>
                    </a:lnTo>
                    <a:lnTo>
                      <a:pt x="736" y="544"/>
                    </a:lnTo>
                    <a:lnTo>
                      <a:pt x="736" y="520"/>
                    </a:lnTo>
                    <a:lnTo>
                      <a:pt x="752" y="520"/>
                    </a:lnTo>
                    <a:lnTo>
                      <a:pt x="752" y="488"/>
                    </a:lnTo>
                    <a:lnTo>
                      <a:pt x="784" y="496"/>
                    </a:lnTo>
                    <a:lnTo>
                      <a:pt x="800" y="512"/>
                    </a:lnTo>
                    <a:lnTo>
                      <a:pt x="840" y="536"/>
                    </a:lnTo>
                    <a:lnTo>
                      <a:pt x="856" y="552"/>
                    </a:lnTo>
                    <a:lnTo>
                      <a:pt x="848" y="632"/>
                    </a:lnTo>
                    <a:lnTo>
                      <a:pt x="800" y="632"/>
                    </a:lnTo>
                    <a:lnTo>
                      <a:pt x="800" y="664"/>
                    </a:lnTo>
                    <a:lnTo>
                      <a:pt x="776" y="664"/>
                    </a:lnTo>
                    <a:lnTo>
                      <a:pt x="776" y="648"/>
                    </a:lnTo>
                    <a:lnTo>
                      <a:pt x="736" y="648"/>
                    </a:lnTo>
                    <a:lnTo>
                      <a:pt x="736" y="760"/>
                    </a:lnTo>
                    <a:lnTo>
                      <a:pt x="704" y="752"/>
                    </a:lnTo>
                    <a:lnTo>
                      <a:pt x="688" y="768"/>
                    </a:lnTo>
                    <a:lnTo>
                      <a:pt x="696" y="776"/>
                    </a:lnTo>
                    <a:lnTo>
                      <a:pt x="704" y="800"/>
                    </a:lnTo>
                    <a:lnTo>
                      <a:pt x="688" y="808"/>
                    </a:lnTo>
                    <a:lnTo>
                      <a:pt x="664" y="840"/>
                    </a:lnTo>
                    <a:lnTo>
                      <a:pt x="632" y="840"/>
                    </a:lnTo>
                    <a:lnTo>
                      <a:pt x="608" y="816"/>
                    </a:lnTo>
                    <a:lnTo>
                      <a:pt x="592" y="760"/>
                    </a:lnTo>
                    <a:lnTo>
                      <a:pt x="592" y="752"/>
                    </a:lnTo>
                    <a:lnTo>
                      <a:pt x="576" y="752"/>
                    </a:lnTo>
                    <a:lnTo>
                      <a:pt x="544" y="736"/>
                    </a:lnTo>
                    <a:lnTo>
                      <a:pt x="528" y="696"/>
                    </a:lnTo>
                    <a:lnTo>
                      <a:pt x="512" y="704"/>
                    </a:lnTo>
                    <a:lnTo>
                      <a:pt x="496" y="712"/>
                    </a:lnTo>
                    <a:lnTo>
                      <a:pt x="488" y="712"/>
                    </a:lnTo>
                    <a:lnTo>
                      <a:pt x="488" y="728"/>
                    </a:lnTo>
                    <a:lnTo>
                      <a:pt x="496" y="752"/>
                    </a:lnTo>
                    <a:lnTo>
                      <a:pt x="480" y="776"/>
                    </a:lnTo>
                    <a:lnTo>
                      <a:pt x="448" y="768"/>
                    </a:lnTo>
                    <a:lnTo>
                      <a:pt x="464" y="744"/>
                    </a:lnTo>
                    <a:lnTo>
                      <a:pt x="448" y="736"/>
                    </a:lnTo>
                    <a:lnTo>
                      <a:pt x="416" y="728"/>
                    </a:lnTo>
                    <a:lnTo>
                      <a:pt x="400" y="704"/>
                    </a:lnTo>
                    <a:lnTo>
                      <a:pt x="408" y="688"/>
                    </a:lnTo>
                    <a:lnTo>
                      <a:pt x="424" y="688"/>
                    </a:lnTo>
                    <a:lnTo>
                      <a:pt x="456" y="696"/>
                    </a:lnTo>
                    <a:lnTo>
                      <a:pt x="480" y="680"/>
                    </a:lnTo>
                    <a:lnTo>
                      <a:pt x="488" y="672"/>
                    </a:lnTo>
                    <a:lnTo>
                      <a:pt x="464" y="664"/>
                    </a:lnTo>
                    <a:lnTo>
                      <a:pt x="464" y="640"/>
                    </a:lnTo>
                    <a:lnTo>
                      <a:pt x="496" y="632"/>
                    </a:lnTo>
                    <a:lnTo>
                      <a:pt x="504" y="600"/>
                    </a:lnTo>
                    <a:lnTo>
                      <a:pt x="528" y="600"/>
                    </a:lnTo>
                    <a:lnTo>
                      <a:pt x="536" y="568"/>
                    </a:lnTo>
                    <a:lnTo>
                      <a:pt x="520" y="480"/>
                    </a:lnTo>
                    <a:lnTo>
                      <a:pt x="480" y="408"/>
                    </a:lnTo>
                    <a:lnTo>
                      <a:pt x="480" y="432"/>
                    </a:lnTo>
                    <a:lnTo>
                      <a:pt x="408" y="360"/>
                    </a:lnTo>
                    <a:lnTo>
                      <a:pt x="392" y="368"/>
                    </a:lnTo>
                    <a:lnTo>
                      <a:pt x="344" y="336"/>
                    </a:lnTo>
                    <a:lnTo>
                      <a:pt x="336" y="304"/>
                    </a:lnTo>
                    <a:lnTo>
                      <a:pt x="280" y="312"/>
                    </a:lnTo>
                    <a:lnTo>
                      <a:pt x="224" y="288"/>
                    </a:lnTo>
                    <a:lnTo>
                      <a:pt x="208" y="336"/>
                    </a:lnTo>
                    <a:lnTo>
                      <a:pt x="136" y="280"/>
                    </a:lnTo>
                    <a:lnTo>
                      <a:pt x="48" y="240"/>
                    </a:lnTo>
                    <a:lnTo>
                      <a:pt x="0" y="248"/>
                    </a:lnTo>
                    <a:lnTo>
                      <a:pt x="8" y="160"/>
                    </a:lnTo>
                    <a:lnTo>
                      <a:pt x="24" y="144"/>
                    </a:lnTo>
                    <a:lnTo>
                      <a:pt x="48" y="152"/>
                    </a:lnTo>
                    <a:lnTo>
                      <a:pt x="72" y="112"/>
                    </a:lnTo>
                    <a:lnTo>
                      <a:pt x="112" y="96"/>
                    </a:lnTo>
                    <a:lnTo>
                      <a:pt x="136" y="80"/>
                    </a:lnTo>
                    <a:lnTo>
                      <a:pt x="136" y="64"/>
                    </a:lnTo>
                    <a:lnTo>
                      <a:pt x="200" y="64"/>
                    </a:lnTo>
                    <a:lnTo>
                      <a:pt x="216" y="32"/>
                    </a:lnTo>
                    <a:lnTo>
                      <a:pt x="216" y="8"/>
                    </a:lnTo>
                    <a:lnTo>
                      <a:pt x="232" y="0"/>
                    </a:lnTo>
                    <a:lnTo>
                      <a:pt x="272" y="8"/>
                    </a:lnTo>
                    <a:lnTo>
                      <a:pt x="288" y="72"/>
                    </a:lnTo>
                    <a:lnTo>
                      <a:pt x="288" y="104"/>
                    </a:lnTo>
                    <a:lnTo>
                      <a:pt x="296" y="128"/>
                    </a:lnTo>
                    <a:lnTo>
                      <a:pt x="312" y="152"/>
                    </a:lnTo>
                    <a:lnTo>
                      <a:pt x="312" y="176"/>
                    </a:lnTo>
                    <a:lnTo>
                      <a:pt x="320" y="192"/>
                    </a:lnTo>
                    <a:lnTo>
                      <a:pt x="336" y="192"/>
                    </a:lnTo>
                    <a:lnTo>
                      <a:pt x="336" y="168"/>
                    </a:lnTo>
                    <a:lnTo>
                      <a:pt x="408" y="176"/>
                    </a:lnTo>
                    <a:lnTo>
                      <a:pt x="408" y="200"/>
                    </a:lnTo>
                    <a:lnTo>
                      <a:pt x="408" y="216"/>
                    </a:lnTo>
                    <a:lnTo>
                      <a:pt x="384" y="240"/>
                    </a:lnTo>
                    <a:lnTo>
                      <a:pt x="384" y="256"/>
                    </a:lnTo>
                    <a:lnTo>
                      <a:pt x="432" y="304"/>
                    </a:lnTo>
                    <a:lnTo>
                      <a:pt x="432" y="328"/>
                    </a:lnTo>
                    <a:lnTo>
                      <a:pt x="488" y="352"/>
                    </a:lnTo>
                    <a:lnTo>
                      <a:pt x="496" y="344"/>
                    </a:lnTo>
                    <a:lnTo>
                      <a:pt x="488" y="312"/>
                    </a:lnTo>
                    <a:lnTo>
                      <a:pt x="528" y="320"/>
                    </a:lnTo>
                    <a:lnTo>
                      <a:pt x="536" y="320"/>
                    </a:lnTo>
                    <a:lnTo>
                      <a:pt x="584" y="320"/>
                    </a:lnTo>
                    <a:lnTo>
                      <a:pt x="608" y="312"/>
                    </a:lnTo>
                    <a:lnTo>
                      <a:pt x="624" y="336"/>
                    </a:lnTo>
                    <a:lnTo>
                      <a:pt x="584" y="368"/>
                    </a:lnTo>
                    <a:lnTo>
                      <a:pt x="576" y="392"/>
                    </a:lnTo>
                    <a:lnTo>
                      <a:pt x="568" y="416"/>
                    </a:lnTo>
                    <a:lnTo>
                      <a:pt x="600" y="456"/>
                    </a:lnTo>
                    <a:lnTo>
                      <a:pt x="640" y="456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invGray">
              <a:xfrm>
                <a:off x="2267460" y="1313478"/>
                <a:ext cx="2266802" cy="1542144"/>
              </a:xfrm>
              <a:custGeom>
                <a:avLst/>
                <a:gdLst>
                  <a:gd name="T0" fmla="*/ 16 w 1425"/>
                  <a:gd name="T1" fmla="*/ 896 h 1241"/>
                  <a:gd name="T2" fmla="*/ 64 w 1425"/>
                  <a:gd name="T3" fmla="*/ 968 h 1241"/>
                  <a:gd name="T4" fmla="*/ 136 w 1425"/>
                  <a:gd name="T5" fmla="*/ 976 h 1241"/>
                  <a:gd name="T6" fmla="*/ 112 w 1425"/>
                  <a:gd name="T7" fmla="*/ 1032 h 1241"/>
                  <a:gd name="T8" fmla="*/ 216 w 1425"/>
                  <a:gd name="T9" fmla="*/ 1128 h 1241"/>
                  <a:gd name="T10" fmla="*/ 256 w 1425"/>
                  <a:gd name="T11" fmla="*/ 1096 h 1241"/>
                  <a:gd name="T12" fmla="*/ 352 w 1425"/>
                  <a:gd name="T13" fmla="*/ 1104 h 1241"/>
                  <a:gd name="T14" fmla="*/ 328 w 1425"/>
                  <a:gd name="T15" fmla="*/ 1240 h 1241"/>
                  <a:gd name="T16" fmla="*/ 424 w 1425"/>
                  <a:gd name="T17" fmla="*/ 1200 h 1241"/>
                  <a:gd name="T18" fmla="*/ 496 w 1425"/>
                  <a:gd name="T19" fmla="*/ 1112 h 1241"/>
                  <a:gd name="T20" fmla="*/ 560 w 1425"/>
                  <a:gd name="T21" fmla="*/ 1224 h 1241"/>
                  <a:gd name="T22" fmla="*/ 600 w 1425"/>
                  <a:gd name="T23" fmla="*/ 1200 h 1241"/>
                  <a:gd name="T24" fmla="*/ 664 w 1425"/>
                  <a:gd name="T25" fmla="*/ 1112 h 1241"/>
                  <a:gd name="T26" fmla="*/ 704 w 1425"/>
                  <a:gd name="T27" fmla="*/ 1096 h 1241"/>
                  <a:gd name="T28" fmla="*/ 736 w 1425"/>
                  <a:gd name="T29" fmla="*/ 1096 h 1241"/>
                  <a:gd name="T30" fmla="*/ 800 w 1425"/>
                  <a:gd name="T31" fmla="*/ 1024 h 1241"/>
                  <a:gd name="T32" fmla="*/ 864 w 1425"/>
                  <a:gd name="T33" fmla="*/ 1008 h 1241"/>
                  <a:gd name="T34" fmla="*/ 896 w 1425"/>
                  <a:gd name="T35" fmla="*/ 920 h 1241"/>
                  <a:gd name="T36" fmla="*/ 944 w 1425"/>
                  <a:gd name="T37" fmla="*/ 912 h 1241"/>
                  <a:gd name="T38" fmla="*/ 1008 w 1425"/>
                  <a:gd name="T39" fmla="*/ 872 h 1241"/>
                  <a:gd name="T40" fmla="*/ 1088 w 1425"/>
                  <a:gd name="T41" fmla="*/ 824 h 1241"/>
                  <a:gd name="T42" fmla="*/ 1128 w 1425"/>
                  <a:gd name="T43" fmla="*/ 920 h 1241"/>
                  <a:gd name="T44" fmla="*/ 1176 w 1425"/>
                  <a:gd name="T45" fmla="*/ 888 h 1241"/>
                  <a:gd name="T46" fmla="*/ 1176 w 1425"/>
                  <a:gd name="T47" fmla="*/ 840 h 1241"/>
                  <a:gd name="T48" fmla="*/ 1352 w 1425"/>
                  <a:gd name="T49" fmla="*/ 784 h 1241"/>
                  <a:gd name="T50" fmla="*/ 1376 w 1425"/>
                  <a:gd name="T51" fmla="*/ 728 h 1241"/>
                  <a:gd name="T52" fmla="*/ 1312 w 1425"/>
                  <a:gd name="T53" fmla="*/ 672 h 1241"/>
                  <a:gd name="T54" fmla="*/ 1264 w 1425"/>
                  <a:gd name="T55" fmla="*/ 560 h 1241"/>
                  <a:gd name="T56" fmla="*/ 1336 w 1425"/>
                  <a:gd name="T57" fmla="*/ 560 h 1241"/>
                  <a:gd name="T58" fmla="*/ 1352 w 1425"/>
                  <a:gd name="T59" fmla="*/ 472 h 1241"/>
                  <a:gd name="T60" fmla="*/ 1296 w 1425"/>
                  <a:gd name="T61" fmla="*/ 432 h 1241"/>
                  <a:gd name="T62" fmla="*/ 1392 w 1425"/>
                  <a:gd name="T63" fmla="*/ 296 h 1241"/>
                  <a:gd name="T64" fmla="*/ 1424 w 1425"/>
                  <a:gd name="T65" fmla="*/ 128 h 1241"/>
                  <a:gd name="T66" fmla="*/ 1344 w 1425"/>
                  <a:gd name="T67" fmla="*/ 128 h 1241"/>
                  <a:gd name="T68" fmla="*/ 1264 w 1425"/>
                  <a:gd name="T69" fmla="*/ 72 h 1241"/>
                  <a:gd name="T70" fmla="*/ 1192 w 1425"/>
                  <a:gd name="T71" fmla="*/ 64 h 1241"/>
                  <a:gd name="T72" fmla="*/ 1168 w 1425"/>
                  <a:gd name="T73" fmla="*/ 0 h 1241"/>
                  <a:gd name="T74" fmla="*/ 1160 w 1425"/>
                  <a:gd name="T75" fmla="*/ 64 h 1241"/>
                  <a:gd name="T76" fmla="*/ 1128 w 1425"/>
                  <a:gd name="T77" fmla="*/ 168 h 1241"/>
                  <a:gd name="T78" fmla="*/ 1120 w 1425"/>
                  <a:gd name="T79" fmla="*/ 240 h 1241"/>
                  <a:gd name="T80" fmla="*/ 992 w 1425"/>
                  <a:gd name="T81" fmla="*/ 280 h 1241"/>
                  <a:gd name="T82" fmla="*/ 992 w 1425"/>
                  <a:gd name="T83" fmla="*/ 432 h 1241"/>
                  <a:gd name="T84" fmla="*/ 1056 w 1425"/>
                  <a:gd name="T85" fmla="*/ 416 h 1241"/>
                  <a:gd name="T86" fmla="*/ 1136 w 1425"/>
                  <a:gd name="T87" fmla="*/ 448 h 1241"/>
                  <a:gd name="T88" fmla="*/ 1136 w 1425"/>
                  <a:gd name="T89" fmla="*/ 504 h 1241"/>
                  <a:gd name="T90" fmla="*/ 1040 w 1425"/>
                  <a:gd name="T91" fmla="*/ 536 h 1241"/>
                  <a:gd name="T92" fmla="*/ 992 w 1425"/>
                  <a:gd name="T93" fmla="*/ 592 h 1241"/>
                  <a:gd name="T94" fmla="*/ 864 w 1425"/>
                  <a:gd name="T95" fmla="*/ 664 h 1241"/>
                  <a:gd name="T96" fmla="*/ 760 w 1425"/>
                  <a:gd name="T97" fmla="*/ 648 h 1241"/>
                  <a:gd name="T98" fmla="*/ 768 w 1425"/>
                  <a:gd name="T99" fmla="*/ 752 h 1241"/>
                  <a:gd name="T100" fmla="*/ 640 w 1425"/>
                  <a:gd name="T101" fmla="*/ 848 h 1241"/>
                  <a:gd name="T102" fmla="*/ 456 w 1425"/>
                  <a:gd name="T103" fmla="*/ 880 h 1241"/>
                  <a:gd name="T104" fmla="*/ 352 w 1425"/>
                  <a:gd name="T105" fmla="*/ 888 h 1241"/>
                  <a:gd name="T106" fmla="*/ 248 w 1425"/>
                  <a:gd name="T107" fmla="*/ 864 h 1241"/>
                  <a:gd name="T108" fmla="*/ 96 w 1425"/>
                  <a:gd name="T109" fmla="*/ 816 h 12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25"/>
                  <a:gd name="T166" fmla="*/ 0 h 1241"/>
                  <a:gd name="T167" fmla="*/ 1425 w 1425"/>
                  <a:gd name="T168" fmla="*/ 1241 h 12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25" h="1241">
                    <a:moveTo>
                      <a:pt x="0" y="784"/>
                    </a:moveTo>
                    <a:lnTo>
                      <a:pt x="16" y="848"/>
                    </a:lnTo>
                    <a:lnTo>
                      <a:pt x="16" y="896"/>
                    </a:lnTo>
                    <a:lnTo>
                      <a:pt x="40" y="928"/>
                    </a:lnTo>
                    <a:lnTo>
                      <a:pt x="48" y="968"/>
                    </a:lnTo>
                    <a:lnTo>
                      <a:pt x="64" y="968"/>
                    </a:lnTo>
                    <a:lnTo>
                      <a:pt x="64" y="944"/>
                    </a:lnTo>
                    <a:lnTo>
                      <a:pt x="136" y="952"/>
                    </a:lnTo>
                    <a:lnTo>
                      <a:pt x="136" y="976"/>
                    </a:lnTo>
                    <a:lnTo>
                      <a:pt x="136" y="992"/>
                    </a:lnTo>
                    <a:lnTo>
                      <a:pt x="112" y="1016"/>
                    </a:lnTo>
                    <a:lnTo>
                      <a:pt x="112" y="1032"/>
                    </a:lnTo>
                    <a:lnTo>
                      <a:pt x="160" y="1080"/>
                    </a:lnTo>
                    <a:lnTo>
                      <a:pt x="160" y="1104"/>
                    </a:lnTo>
                    <a:lnTo>
                      <a:pt x="216" y="1128"/>
                    </a:lnTo>
                    <a:lnTo>
                      <a:pt x="224" y="1120"/>
                    </a:lnTo>
                    <a:lnTo>
                      <a:pt x="216" y="1088"/>
                    </a:lnTo>
                    <a:lnTo>
                      <a:pt x="256" y="1096"/>
                    </a:lnTo>
                    <a:lnTo>
                      <a:pt x="264" y="1096"/>
                    </a:lnTo>
                    <a:lnTo>
                      <a:pt x="336" y="1088"/>
                    </a:lnTo>
                    <a:lnTo>
                      <a:pt x="352" y="1104"/>
                    </a:lnTo>
                    <a:lnTo>
                      <a:pt x="312" y="1144"/>
                    </a:lnTo>
                    <a:lnTo>
                      <a:pt x="296" y="1192"/>
                    </a:lnTo>
                    <a:lnTo>
                      <a:pt x="328" y="1240"/>
                    </a:lnTo>
                    <a:lnTo>
                      <a:pt x="376" y="1232"/>
                    </a:lnTo>
                    <a:lnTo>
                      <a:pt x="400" y="1208"/>
                    </a:lnTo>
                    <a:lnTo>
                      <a:pt x="424" y="1200"/>
                    </a:lnTo>
                    <a:lnTo>
                      <a:pt x="432" y="1136"/>
                    </a:lnTo>
                    <a:lnTo>
                      <a:pt x="488" y="1088"/>
                    </a:lnTo>
                    <a:lnTo>
                      <a:pt x="496" y="1112"/>
                    </a:lnTo>
                    <a:lnTo>
                      <a:pt x="480" y="1176"/>
                    </a:lnTo>
                    <a:lnTo>
                      <a:pt x="520" y="1192"/>
                    </a:lnTo>
                    <a:lnTo>
                      <a:pt x="560" y="1224"/>
                    </a:lnTo>
                    <a:lnTo>
                      <a:pt x="576" y="1224"/>
                    </a:lnTo>
                    <a:lnTo>
                      <a:pt x="592" y="1224"/>
                    </a:lnTo>
                    <a:lnTo>
                      <a:pt x="600" y="1200"/>
                    </a:lnTo>
                    <a:lnTo>
                      <a:pt x="616" y="1200"/>
                    </a:lnTo>
                    <a:lnTo>
                      <a:pt x="608" y="1168"/>
                    </a:lnTo>
                    <a:lnTo>
                      <a:pt x="664" y="1112"/>
                    </a:lnTo>
                    <a:lnTo>
                      <a:pt x="664" y="1096"/>
                    </a:lnTo>
                    <a:lnTo>
                      <a:pt x="696" y="1096"/>
                    </a:lnTo>
                    <a:lnTo>
                      <a:pt x="704" y="1096"/>
                    </a:lnTo>
                    <a:lnTo>
                      <a:pt x="712" y="1080"/>
                    </a:lnTo>
                    <a:lnTo>
                      <a:pt x="720" y="1080"/>
                    </a:lnTo>
                    <a:lnTo>
                      <a:pt x="736" y="1096"/>
                    </a:lnTo>
                    <a:lnTo>
                      <a:pt x="736" y="1072"/>
                    </a:lnTo>
                    <a:lnTo>
                      <a:pt x="760" y="1080"/>
                    </a:lnTo>
                    <a:lnTo>
                      <a:pt x="800" y="1024"/>
                    </a:lnTo>
                    <a:lnTo>
                      <a:pt x="832" y="1016"/>
                    </a:lnTo>
                    <a:lnTo>
                      <a:pt x="848" y="1000"/>
                    </a:lnTo>
                    <a:lnTo>
                      <a:pt x="864" y="1008"/>
                    </a:lnTo>
                    <a:lnTo>
                      <a:pt x="896" y="1000"/>
                    </a:lnTo>
                    <a:lnTo>
                      <a:pt x="872" y="928"/>
                    </a:lnTo>
                    <a:lnTo>
                      <a:pt x="896" y="920"/>
                    </a:lnTo>
                    <a:lnTo>
                      <a:pt x="896" y="888"/>
                    </a:lnTo>
                    <a:lnTo>
                      <a:pt x="928" y="872"/>
                    </a:lnTo>
                    <a:lnTo>
                      <a:pt x="944" y="912"/>
                    </a:lnTo>
                    <a:lnTo>
                      <a:pt x="984" y="888"/>
                    </a:lnTo>
                    <a:lnTo>
                      <a:pt x="1000" y="896"/>
                    </a:lnTo>
                    <a:lnTo>
                      <a:pt x="1008" y="872"/>
                    </a:lnTo>
                    <a:lnTo>
                      <a:pt x="1040" y="880"/>
                    </a:lnTo>
                    <a:lnTo>
                      <a:pt x="1040" y="840"/>
                    </a:lnTo>
                    <a:lnTo>
                      <a:pt x="1088" y="824"/>
                    </a:lnTo>
                    <a:lnTo>
                      <a:pt x="1112" y="864"/>
                    </a:lnTo>
                    <a:lnTo>
                      <a:pt x="1112" y="904"/>
                    </a:lnTo>
                    <a:lnTo>
                      <a:pt x="1128" y="920"/>
                    </a:lnTo>
                    <a:lnTo>
                      <a:pt x="1160" y="912"/>
                    </a:lnTo>
                    <a:lnTo>
                      <a:pt x="1176" y="912"/>
                    </a:lnTo>
                    <a:lnTo>
                      <a:pt x="1176" y="888"/>
                    </a:lnTo>
                    <a:lnTo>
                      <a:pt x="1176" y="864"/>
                    </a:lnTo>
                    <a:lnTo>
                      <a:pt x="1160" y="832"/>
                    </a:lnTo>
                    <a:lnTo>
                      <a:pt x="1176" y="840"/>
                    </a:lnTo>
                    <a:lnTo>
                      <a:pt x="1200" y="872"/>
                    </a:lnTo>
                    <a:lnTo>
                      <a:pt x="1328" y="776"/>
                    </a:lnTo>
                    <a:lnTo>
                      <a:pt x="1352" y="784"/>
                    </a:lnTo>
                    <a:lnTo>
                      <a:pt x="1392" y="752"/>
                    </a:lnTo>
                    <a:lnTo>
                      <a:pt x="1392" y="728"/>
                    </a:lnTo>
                    <a:lnTo>
                      <a:pt x="1376" y="728"/>
                    </a:lnTo>
                    <a:lnTo>
                      <a:pt x="1376" y="688"/>
                    </a:lnTo>
                    <a:lnTo>
                      <a:pt x="1352" y="640"/>
                    </a:lnTo>
                    <a:lnTo>
                      <a:pt x="1312" y="672"/>
                    </a:lnTo>
                    <a:lnTo>
                      <a:pt x="1288" y="616"/>
                    </a:lnTo>
                    <a:lnTo>
                      <a:pt x="1296" y="592"/>
                    </a:lnTo>
                    <a:lnTo>
                      <a:pt x="1264" y="560"/>
                    </a:lnTo>
                    <a:lnTo>
                      <a:pt x="1272" y="536"/>
                    </a:lnTo>
                    <a:lnTo>
                      <a:pt x="1312" y="560"/>
                    </a:lnTo>
                    <a:lnTo>
                      <a:pt x="1336" y="560"/>
                    </a:lnTo>
                    <a:lnTo>
                      <a:pt x="1328" y="512"/>
                    </a:lnTo>
                    <a:lnTo>
                      <a:pt x="1328" y="488"/>
                    </a:lnTo>
                    <a:lnTo>
                      <a:pt x="1352" y="472"/>
                    </a:lnTo>
                    <a:lnTo>
                      <a:pt x="1352" y="456"/>
                    </a:lnTo>
                    <a:lnTo>
                      <a:pt x="1320" y="472"/>
                    </a:lnTo>
                    <a:lnTo>
                      <a:pt x="1296" y="432"/>
                    </a:lnTo>
                    <a:lnTo>
                      <a:pt x="1368" y="336"/>
                    </a:lnTo>
                    <a:lnTo>
                      <a:pt x="1384" y="360"/>
                    </a:lnTo>
                    <a:lnTo>
                      <a:pt x="1392" y="296"/>
                    </a:lnTo>
                    <a:lnTo>
                      <a:pt x="1408" y="272"/>
                    </a:lnTo>
                    <a:lnTo>
                      <a:pt x="1400" y="216"/>
                    </a:lnTo>
                    <a:lnTo>
                      <a:pt x="1424" y="128"/>
                    </a:lnTo>
                    <a:lnTo>
                      <a:pt x="1384" y="88"/>
                    </a:lnTo>
                    <a:lnTo>
                      <a:pt x="1360" y="120"/>
                    </a:lnTo>
                    <a:lnTo>
                      <a:pt x="1344" y="128"/>
                    </a:lnTo>
                    <a:lnTo>
                      <a:pt x="1296" y="144"/>
                    </a:lnTo>
                    <a:lnTo>
                      <a:pt x="1280" y="120"/>
                    </a:lnTo>
                    <a:lnTo>
                      <a:pt x="1264" y="72"/>
                    </a:lnTo>
                    <a:lnTo>
                      <a:pt x="1240" y="56"/>
                    </a:lnTo>
                    <a:lnTo>
                      <a:pt x="1224" y="72"/>
                    </a:lnTo>
                    <a:lnTo>
                      <a:pt x="1192" y="64"/>
                    </a:lnTo>
                    <a:lnTo>
                      <a:pt x="1208" y="32"/>
                    </a:lnTo>
                    <a:lnTo>
                      <a:pt x="1200" y="0"/>
                    </a:lnTo>
                    <a:lnTo>
                      <a:pt x="1168" y="0"/>
                    </a:lnTo>
                    <a:lnTo>
                      <a:pt x="1128" y="40"/>
                    </a:lnTo>
                    <a:lnTo>
                      <a:pt x="1128" y="56"/>
                    </a:lnTo>
                    <a:lnTo>
                      <a:pt x="1160" y="64"/>
                    </a:lnTo>
                    <a:lnTo>
                      <a:pt x="1168" y="88"/>
                    </a:lnTo>
                    <a:lnTo>
                      <a:pt x="1136" y="136"/>
                    </a:lnTo>
                    <a:lnTo>
                      <a:pt x="1128" y="168"/>
                    </a:lnTo>
                    <a:lnTo>
                      <a:pt x="1112" y="200"/>
                    </a:lnTo>
                    <a:lnTo>
                      <a:pt x="1112" y="232"/>
                    </a:lnTo>
                    <a:lnTo>
                      <a:pt x="1120" y="240"/>
                    </a:lnTo>
                    <a:lnTo>
                      <a:pt x="1056" y="288"/>
                    </a:lnTo>
                    <a:lnTo>
                      <a:pt x="1016" y="280"/>
                    </a:lnTo>
                    <a:lnTo>
                      <a:pt x="992" y="280"/>
                    </a:lnTo>
                    <a:lnTo>
                      <a:pt x="944" y="416"/>
                    </a:lnTo>
                    <a:lnTo>
                      <a:pt x="960" y="432"/>
                    </a:lnTo>
                    <a:lnTo>
                      <a:pt x="992" y="432"/>
                    </a:lnTo>
                    <a:lnTo>
                      <a:pt x="1032" y="432"/>
                    </a:lnTo>
                    <a:lnTo>
                      <a:pt x="1040" y="440"/>
                    </a:lnTo>
                    <a:lnTo>
                      <a:pt x="1056" y="416"/>
                    </a:lnTo>
                    <a:lnTo>
                      <a:pt x="1080" y="408"/>
                    </a:lnTo>
                    <a:lnTo>
                      <a:pt x="1104" y="416"/>
                    </a:lnTo>
                    <a:lnTo>
                      <a:pt x="1136" y="448"/>
                    </a:lnTo>
                    <a:lnTo>
                      <a:pt x="1160" y="480"/>
                    </a:lnTo>
                    <a:lnTo>
                      <a:pt x="1160" y="512"/>
                    </a:lnTo>
                    <a:lnTo>
                      <a:pt x="1136" y="504"/>
                    </a:lnTo>
                    <a:lnTo>
                      <a:pt x="1088" y="520"/>
                    </a:lnTo>
                    <a:lnTo>
                      <a:pt x="1048" y="520"/>
                    </a:lnTo>
                    <a:lnTo>
                      <a:pt x="1040" y="536"/>
                    </a:lnTo>
                    <a:lnTo>
                      <a:pt x="1016" y="536"/>
                    </a:lnTo>
                    <a:lnTo>
                      <a:pt x="992" y="560"/>
                    </a:lnTo>
                    <a:lnTo>
                      <a:pt x="992" y="592"/>
                    </a:lnTo>
                    <a:lnTo>
                      <a:pt x="968" y="608"/>
                    </a:lnTo>
                    <a:lnTo>
                      <a:pt x="912" y="616"/>
                    </a:lnTo>
                    <a:lnTo>
                      <a:pt x="864" y="664"/>
                    </a:lnTo>
                    <a:lnTo>
                      <a:pt x="800" y="664"/>
                    </a:lnTo>
                    <a:lnTo>
                      <a:pt x="784" y="648"/>
                    </a:lnTo>
                    <a:lnTo>
                      <a:pt x="760" y="648"/>
                    </a:lnTo>
                    <a:lnTo>
                      <a:pt x="752" y="680"/>
                    </a:lnTo>
                    <a:lnTo>
                      <a:pt x="728" y="704"/>
                    </a:lnTo>
                    <a:lnTo>
                      <a:pt x="768" y="752"/>
                    </a:lnTo>
                    <a:lnTo>
                      <a:pt x="720" y="784"/>
                    </a:lnTo>
                    <a:lnTo>
                      <a:pt x="696" y="824"/>
                    </a:lnTo>
                    <a:lnTo>
                      <a:pt x="640" y="848"/>
                    </a:lnTo>
                    <a:lnTo>
                      <a:pt x="560" y="856"/>
                    </a:lnTo>
                    <a:lnTo>
                      <a:pt x="496" y="864"/>
                    </a:lnTo>
                    <a:lnTo>
                      <a:pt x="456" y="880"/>
                    </a:lnTo>
                    <a:lnTo>
                      <a:pt x="408" y="912"/>
                    </a:lnTo>
                    <a:lnTo>
                      <a:pt x="384" y="912"/>
                    </a:lnTo>
                    <a:lnTo>
                      <a:pt x="352" y="888"/>
                    </a:lnTo>
                    <a:lnTo>
                      <a:pt x="312" y="888"/>
                    </a:lnTo>
                    <a:lnTo>
                      <a:pt x="280" y="864"/>
                    </a:lnTo>
                    <a:lnTo>
                      <a:pt x="248" y="864"/>
                    </a:lnTo>
                    <a:lnTo>
                      <a:pt x="224" y="824"/>
                    </a:lnTo>
                    <a:lnTo>
                      <a:pt x="160" y="816"/>
                    </a:lnTo>
                    <a:lnTo>
                      <a:pt x="96" y="816"/>
                    </a:lnTo>
                    <a:lnTo>
                      <a:pt x="64" y="792"/>
                    </a:lnTo>
                    <a:lnTo>
                      <a:pt x="0" y="784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7" name="Freeform 36"/>
              <p:cNvSpPr/>
              <p:nvPr/>
            </p:nvSpPr>
            <p:spPr bwMode="invGray">
              <a:xfrm>
                <a:off x="179512" y="1572557"/>
                <a:ext cx="2025682" cy="1283064"/>
              </a:xfrm>
              <a:custGeom>
                <a:avLst/>
                <a:gdLst>
                  <a:gd name="T0" fmla="*/ 1256 w 1273"/>
                  <a:gd name="T1" fmla="*/ 576 h 1033"/>
                  <a:gd name="T2" fmla="*/ 1240 w 1273"/>
                  <a:gd name="T3" fmla="*/ 632 h 1033"/>
                  <a:gd name="T4" fmla="*/ 1176 w 1273"/>
                  <a:gd name="T5" fmla="*/ 632 h 1033"/>
                  <a:gd name="T6" fmla="*/ 1152 w 1273"/>
                  <a:gd name="T7" fmla="*/ 664 h 1033"/>
                  <a:gd name="T8" fmla="*/ 1080 w 1273"/>
                  <a:gd name="T9" fmla="*/ 720 h 1033"/>
                  <a:gd name="T10" fmla="*/ 1048 w 1273"/>
                  <a:gd name="T11" fmla="*/ 728 h 1033"/>
                  <a:gd name="T12" fmla="*/ 936 w 1273"/>
                  <a:gd name="T13" fmla="*/ 824 h 1033"/>
                  <a:gd name="T14" fmla="*/ 880 w 1273"/>
                  <a:gd name="T15" fmla="*/ 880 h 1033"/>
                  <a:gd name="T16" fmla="*/ 920 w 1273"/>
                  <a:gd name="T17" fmla="*/ 944 h 1033"/>
                  <a:gd name="T18" fmla="*/ 888 w 1273"/>
                  <a:gd name="T19" fmla="*/ 992 h 1033"/>
                  <a:gd name="T20" fmla="*/ 896 w 1273"/>
                  <a:gd name="T21" fmla="*/ 1032 h 1033"/>
                  <a:gd name="T22" fmla="*/ 840 w 1273"/>
                  <a:gd name="T23" fmla="*/ 1016 h 1033"/>
                  <a:gd name="T24" fmla="*/ 808 w 1273"/>
                  <a:gd name="T25" fmla="*/ 1000 h 1033"/>
                  <a:gd name="T26" fmla="*/ 736 w 1273"/>
                  <a:gd name="T27" fmla="*/ 960 h 1033"/>
                  <a:gd name="T28" fmla="*/ 600 w 1273"/>
                  <a:gd name="T29" fmla="*/ 984 h 1033"/>
                  <a:gd name="T30" fmla="*/ 512 w 1273"/>
                  <a:gd name="T31" fmla="*/ 992 h 1033"/>
                  <a:gd name="T32" fmla="*/ 432 w 1273"/>
                  <a:gd name="T33" fmla="*/ 952 h 1033"/>
                  <a:gd name="T34" fmla="*/ 368 w 1273"/>
                  <a:gd name="T35" fmla="*/ 960 h 1033"/>
                  <a:gd name="T36" fmla="*/ 272 w 1273"/>
                  <a:gd name="T37" fmla="*/ 928 h 1033"/>
                  <a:gd name="T38" fmla="*/ 216 w 1273"/>
                  <a:gd name="T39" fmla="*/ 984 h 1033"/>
                  <a:gd name="T40" fmla="*/ 152 w 1273"/>
                  <a:gd name="T41" fmla="*/ 944 h 1033"/>
                  <a:gd name="T42" fmla="*/ 104 w 1273"/>
                  <a:gd name="T43" fmla="*/ 864 h 1033"/>
                  <a:gd name="T44" fmla="*/ 56 w 1273"/>
                  <a:gd name="T45" fmla="*/ 800 h 1033"/>
                  <a:gd name="T46" fmla="*/ 64 w 1273"/>
                  <a:gd name="T47" fmla="*/ 776 h 1033"/>
                  <a:gd name="T48" fmla="*/ 40 w 1273"/>
                  <a:gd name="T49" fmla="*/ 712 h 1033"/>
                  <a:gd name="T50" fmla="*/ 0 w 1273"/>
                  <a:gd name="T51" fmla="*/ 688 h 1033"/>
                  <a:gd name="T52" fmla="*/ 32 w 1273"/>
                  <a:gd name="T53" fmla="*/ 688 h 1033"/>
                  <a:gd name="T54" fmla="*/ 32 w 1273"/>
                  <a:gd name="T55" fmla="*/ 616 h 1033"/>
                  <a:gd name="T56" fmla="*/ 24 w 1273"/>
                  <a:gd name="T57" fmla="*/ 568 h 1033"/>
                  <a:gd name="T58" fmla="*/ 0 w 1273"/>
                  <a:gd name="T59" fmla="*/ 520 h 1033"/>
                  <a:gd name="T60" fmla="*/ 88 w 1273"/>
                  <a:gd name="T61" fmla="*/ 464 h 1033"/>
                  <a:gd name="T62" fmla="*/ 136 w 1273"/>
                  <a:gd name="T63" fmla="*/ 456 h 1033"/>
                  <a:gd name="T64" fmla="*/ 152 w 1273"/>
                  <a:gd name="T65" fmla="*/ 480 h 1033"/>
                  <a:gd name="T66" fmla="*/ 200 w 1273"/>
                  <a:gd name="T67" fmla="*/ 480 h 1033"/>
                  <a:gd name="T68" fmla="*/ 304 w 1273"/>
                  <a:gd name="T69" fmla="*/ 456 h 1033"/>
                  <a:gd name="T70" fmla="*/ 416 w 1273"/>
                  <a:gd name="T71" fmla="*/ 424 h 1033"/>
                  <a:gd name="T72" fmla="*/ 424 w 1273"/>
                  <a:gd name="T73" fmla="*/ 376 h 1033"/>
                  <a:gd name="T74" fmla="*/ 472 w 1273"/>
                  <a:gd name="T75" fmla="*/ 232 h 1033"/>
                  <a:gd name="T76" fmla="*/ 456 w 1273"/>
                  <a:gd name="T77" fmla="*/ 200 h 1033"/>
                  <a:gd name="T78" fmla="*/ 592 w 1273"/>
                  <a:gd name="T79" fmla="*/ 224 h 1033"/>
                  <a:gd name="T80" fmla="*/ 664 w 1273"/>
                  <a:gd name="T81" fmla="*/ 96 h 1033"/>
                  <a:gd name="T82" fmla="*/ 784 w 1273"/>
                  <a:gd name="T83" fmla="*/ 128 h 1033"/>
                  <a:gd name="T84" fmla="*/ 784 w 1273"/>
                  <a:gd name="T85" fmla="*/ 80 h 1033"/>
                  <a:gd name="T86" fmla="*/ 840 w 1273"/>
                  <a:gd name="T87" fmla="*/ 40 h 1033"/>
                  <a:gd name="T88" fmla="*/ 880 w 1273"/>
                  <a:gd name="T89" fmla="*/ 0 h 1033"/>
                  <a:gd name="T90" fmla="*/ 928 w 1273"/>
                  <a:gd name="T91" fmla="*/ 16 h 1033"/>
                  <a:gd name="T92" fmla="*/ 928 w 1273"/>
                  <a:gd name="T93" fmla="*/ 48 h 1033"/>
                  <a:gd name="T94" fmla="*/ 960 w 1273"/>
                  <a:gd name="T95" fmla="*/ 112 h 1033"/>
                  <a:gd name="T96" fmla="*/ 1024 w 1273"/>
                  <a:gd name="T97" fmla="*/ 144 h 1033"/>
                  <a:gd name="T98" fmla="*/ 1040 w 1273"/>
                  <a:gd name="T99" fmla="*/ 248 h 1033"/>
                  <a:gd name="T100" fmla="*/ 1016 w 1273"/>
                  <a:gd name="T101" fmla="*/ 336 h 1033"/>
                  <a:gd name="T102" fmla="*/ 1112 w 1273"/>
                  <a:gd name="T103" fmla="*/ 368 h 1033"/>
                  <a:gd name="T104" fmla="*/ 1208 w 1273"/>
                  <a:gd name="T105" fmla="*/ 440 h 1033"/>
                  <a:gd name="T106" fmla="*/ 1232 w 1273"/>
                  <a:gd name="T107" fmla="*/ 480 h 1033"/>
                  <a:gd name="T108" fmla="*/ 1272 w 1273"/>
                  <a:gd name="T109" fmla="*/ 568 h 10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73"/>
                  <a:gd name="T166" fmla="*/ 0 h 1033"/>
                  <a:gd name="T167" fmla="*/ 1273 w 1273"/>
                  <a:gd name="T168" fmla="*/ 1033 h 103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73" h="1033">
                    <a:moveTo>
                      <a:pt x="1272" y="568"/>
                    </a:moveTo>
                    <a:lnTo>
                      <a:pt x="1256" y="576"/>
                    </a:lnTo>
                    <a:lnTo>
                      <a:pt x="1256" y="600"/>
                    </a:lnTo>
                    <a:lnTo>
                      <a:pt x="1240" y="632"/>
                    </a:lnTo>
                    <a:lnTo>
                      <a:pt x="1208" y="632"/>
                    </a:lnTo>
                    <a:lnTo>
                      <a:pt x="1176" y="632"/>
                    </a:lnTo>
                    <a:lnTo>
                      <a:pt x="1176" y="648"/>
                    </a:lnTo>
                    <a:lnTo>
                      <a:pt x="1152" y="664"/>
                    </a:lnTo>
                    <a:lnTo>
                      <a:pt x="1112" y="680"/>
                    </a:lnTo>
                    <a:lnTo>
                      <a:pt x="1080" y="720"/>
                    </a:lnTo>
                    <a:lnTo>
                      <a:pt x="1064" y="712"/>
                    </a:lnTo>
                    <a:lnTo>
                      <a:pt x="1048" y="728"/>
                    </a:lnTo>
                    <a:lnTo>
                      <a:pt x="1040" y="816"/>
                    </a:lnTo>
                    <a:lnTo>
                      <a:pt x="936" y="824"/>
                    </a:lnTo>
                    <a:lnTo>
                      <a:pt x="888" y="840"/>
                    </a:lnTo>
                    <a:lnTo>
                      <a:pt x="880" y="880"/>
                    </a:lnTo>
                    <a:lnTo>
                      <a:pt x="920" y="928"/>
                    </a:lnTo>
                    <a:lnTo>
                      <a:pt x="920" y="944"/>
                    </a:lnTo>
                    <a:lnTo>
                      <a:pt x="888" y="968"/>
                    </a:lnTo>
                    <a:lnTo>
                      <a:pt x="888" y="992"/>
                    </a:lnTo>
                    <a:lnTo>
                      <a:pt x="896" y="1000"/>
                    </a:lnTo>
                    <a:lnTo>
                      <a:pt x="896" y="1032"/>
                    </a:lnTo>
                    <a:lnTo>
                      <a:pt x="840" y="1008"/>
                    </a:lnTo>
                    <a:lnTo>
                      <a:pt x="840" y="1016"/>
                    </a:lnTo>
                    <a:lnTo>
                      <a:pt x="816" y="1016"/>
                    </a:lnTo>
                    <a:lnTo>
                      <a:pt x="808" y="1000"/>
                    </a:lnTo>
                    <a:lnTo>
                      <a:pt x="760" y="976"/>
                    </a:lnTo>
                    <a:lnTo>
                      <a:pt x="736" y="960"/>
                    </a:lnTo>
                    <a:lnTo>
                      <a:pt x="624" y="968"/>
                    </a:lnTo>
                    <a:lnTo>
                      <a:pt x="600" y="984"/>
                    </a:lnTo>
                    <a:lnTo>
                      <a:pt x="528" y="984"/>
                    </a:lnTo>
                    <a:lnTo>
                      <a:pt x="512" y="992"/>
                    </a:lnTo>
                    <a:lnTo>
                      <a:pt x="440" y="984"/>
                    </a:lnTo>
                    <a:lnTo>
                      <a:pt x="432" y="952"/>
                    </a:lnTo>
                    <a:lnTo>
                      <a:pt x="384" y="944"/>
                    </a:lnTo>
                    <a:lnTo>
                      <a:pt x="368" y="960"/>
                    </a:lnTo>
                    <a:lnTo>
                      <a:pt x="296" y="928"/>
                    </a:lnTo>
                    <a:lnTo>
                      <a:pt x="272" y="928"/>
                    </a:lnTo>
                    <a:lnTo>
                      <a:pt x="248" y="968"/>
                    </a:lnTo>
                    <a:lnTo>
                      <a:pt x="216" y="984"/>
                    </a:lnTo>
                    <a:lnTo>
                      <a:pt x="176" y="976"/>
                    </a:lnTo>
                    <a:lnTo>
                      <a:pt x="152" y="944"/>
                    </a:lnTo>
                    <a:lnTo>
                      <a:pt x="152" y="872"/>
                    </a:lnTo>
                    <a:lnTo>
                      <a:pt x="104" y="864"/>
                    </a:lnTo>
                    <a:lnTo>
                      <a:pt x="72" y="816"/>
                    </a:lnTo>
                    <a:lnTo>
                      <a:pt x="56" y="800"/>
                    </a:lnTo>
                    <a:lnTo>
                      <a:pt x="48" y="784"/>
                    </a:lnTo>
                    <a:lnTo>
                      <a:pt x="64" y="776"/>
                    </a:lnTo>
                    <a:lnTo>
                      <a:pt x="64" y="752"/>
                    </a:lnTo>
                    <a:lnTo>
                      <a:pt x="40" y="712"/>
                    </a:lnTo>
                    <a:lnTo>
                      <a:pt x="16" y="704"/>
                    </a:lnTo>
                    <a:lnTo>
                      <a:pt x="0" y="688"/>
                    </a:lnTo>
                    <a:lnTo>
                      <a:pt x="16" y="680"/>
                    </a:lnTo>
                    <a:lnTo>
                      <a:pt x="32" y="688"/>
                    </a:lnTo>
                    <a:lnTo>
                      <a:pt x="40" y="672"/>
                    </a:lnTo>
                    <a:lnTo>
                      <a:pt x="32" y="616"/>
                    </a:lnTo>
                    <a:lnTo>
                      <a:pt x="48" y="592"/>
                    </a:lnTo>
                    <a:lnTo>
                      <a:pt x="24" y="568"/>
                    </a:lnTo>
                    <a:lnTo>
                      <a:pt x="0" y="568"/>
                    </a:lnTo>
                    <a:lnTo>
                      <a:pt x="0" y="520"/>
                    </a:lnTo>
                    <a:lnTo>
                      <a:pt x="48" y="464"/>
                    </a:lnTo>
                    <a:lnTo>
                      <a:pt x="88" y="464"/>
                    </a:lnTo>
                    <a:lnTo>
                      <a:pt x="112" y="448"/>
                    </a:lnTo>
                    <a:lnTo>
                      <a:pt x="136" y="456"/>
                    </a:lnTo>
                    <a:lnTo>
                      <a:pt x="144" y="448"/>
                    </a:lnTo>
                    <a:lnTo>
                      <a:pt x="152" y="480"/>
                    </a:lnTo>
                    <a:lnTo>
                      <a:pt x="168" y="472"/>
                    </a:lnTo>
                    <a:lnTo>
                      <a:pt x="200" y="480"/>
                    </a:lnTo>
                    <a:lnTo>
                      <a:pt x="208" y="456"/>
                    </a:lnTo>
                    <a:lnTo>
                      <a:pt x="304" y="456"/>
                    </a:lnTo>
                    <a:lnTo>
                      <a:pt x="320" y="432"/>
                    </a:lnTo>
                    <a:lnTo>
                      <a:pt x="416" y="424"/>
                    </a:lnTo>
                    <a:lnTo>
                      <a:pt x="424" y="408"/>
                    </a:lnTo>
                    <a:lnTo>
                      <a:pt x="424" y="376"/>
                    </a:lnTo>
                    <a:lnTo>
                      <a:pt x="464" y="352"/>
                    </a:lnTo>
                    <a:lnTo>
                      <a:pt x="472" y="232"/>
                    </a:lnTo>
                    <a:lnTo>
                      <a:pt x="456" y="224"/>
                    </a:lnTo>
                    <a:lnTo>
                      <a:pt x="456" y="200"/>
                    </a:lnTo>
                    <a:lnTo>
                      <a:pt x="576" y="208"/>
                    </a:lnTo>
                    <a:lnTo>
                      <a:pt x="592" y="224"/>
                    </a:lnTo>
                    <a:lnTo>
                      <a:pt x="608" y="176"/>
                    </a:lnTo>
                    <a:lnTo>
                      <a:pt x="664" y="96"/>
                    </a:lnTo>
                    <a:lnTo>
                      <a:pt x="744" y="136"/>
                    </a:lnTo>
                    <a:lnTo>
                      <a:pt x="784" y="128"/>
                    </a:lnTo>
                    <a:lnTo>
                      <a:pt x="792" y="104"/>
                    </a:lnTo>
                    <a:lnTo>
                      <a:pt x="784" y="80"/>
                    </a:lnTo>
                    <a:lnTo>
                      <a:pt x="816" y="48"/>
                    </a:lnTo>
                    <a:lnTo>
                      <a:pt x="840" y="40"/>
                    </a:lnTo>
                    <a:lnTo>
                      <a:pt x="872" y="24"/>
                    </a:lnTo>
                    <a:lnTo>
                      <a:pt x="880" y="0"/>
                    </a:lnTo>
                    <a:lnTo>
                      <a:pt x="928" y="8"/>
                    </a:lnTo>
                    <a:lnTo>
                      <a:pt x="928" y="16"/>
                    </a:lnTo>
                    <a:lnTo>
                      <a:pt x="912" y="32"/>
                    </a:lnTo>
                    <a:lnTo>
                      <a:pt x="928" y="48"/>
                    </a:lnTo>
                    <a:lnTo>
                      <a:pt x="936" y="72"/>
                    </a:lnTo>
                    <a:lnTo>
                      <a:pt x="960" y="112"/>
                    </a:lnTo>
                    <a:lnTo>
                      <a:pt x="984" y="120"/>
                    </a:lnTo>
                    <a:lnTo>
                      <a:pt x="1024" y="144"/>
                    </a:lnTo>
                    <a:lnTo>
                      <a:pt x="1024" y="200"/>
                    </a:lnTo>
                    <a:lnTo>
                      <a:pt x="1040" y="248"/>
                    </a:lnTo>
                    <a:lnTo>
                      <a:pt x="1008" y="304"/>
                    </a:lnTo>
                    <a:lnTo>
                      <a:pt x="1016" y="336"/>
                    </a:lnTo>
                    <a:lnTo>
                      <a:pt x="1048" y="360"/>
                    </a:lnTo>
                    <a:lnTo>
                      <a:pt x="1112" y="368"/>
                    </a:lnTo>
                    <a:lnTo>
                      <a:pt x="1160" y="392"/>
                    </a:lnTo>
                    <a:lnTo>
                      <a:pt x="1208" y="440"/>
                    </a:lnTo>
                    <a:lnTo>
                      <a:pt x="1232" y="440"/>
                    </a:lnTo>
                    <a:lnTo>
                      <a:pt x="1232" y="480"/>
                    </a:lnTo>
                    <a:lnTo>
                      <a:pt x="1248" y="520"/>
                    </a:lnTo>
                    <a:lnTo>
                      <a:pt x="1272" y="568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8" name="Freeform 37"/>
              <p:cNvSpPr/>
              <p:nvPr/>
            </p:nvSpPr>
            <p:spPr bwMode="invGray">
              <a:xfrm>
                <a:off x="4395155" y="3927833"/>
                <a:ext cx="202700" cy="320767"/>
              </a:xfrm>
              <a:custGeom>
                <a:avLst/>
                <a:gdLst>
                  <a:gd name="T0" fmla="*/ 24 w 129"/>
                  <a:gd name="T1" fmla="*/ 232 h 257"/>
                  <a:gd name="T2" fmla="*/ 32 w 129"/>
                  <a:gd name="T3" fmla="*/ 248 h 257"/>
                  <a:gd name="T4" fmla="*/ 56 w 129"/>
                  <a:gd name="T5" fmla="*/ 256 h 257"/>
                  <a:gd name="T6" fmla="*/ 64 w 129"/>
                  <a:gd name="T7" fmla="*/ 224 h 257"/>
                  <a:gd name="T8" fmla="*/ 104 w 129"/>
                  <a:gd name="T9" fmla="*/ 184 h 257"/>
                  <a:gd name="T10" fmla="*/ 104 w 129"/>
                  <a:gd name="T11" fmla="*/ 128 h 257"/>
                  <a:gd name="T12" fmla="*/ 120 w 129"/>
                  <a:gd name="T13" fmla="*/ 96 h 257"/>
                  <a:gd name="T14" fmla="*/ 128 w 129"/>
                  <a:gd name="T15" fmla="*/ 72 h 257"/>
                  <a:gd name="T16" fmla="*/ 112 w 129"/>
                  <a:gd name="T17" fmla="*/ 56 h 257"/>
                  <a:gd name="T18" fmla="*/ 104 w 129"/>
                  <a:gd name="T19" fmla="*/ 0 h 257"/>
                  <a:gd name="T20" fmla="*/ 64 w 129"/>
                  <a:gd name="T21" fmla="*/ 24 h 257"/>
                  <a:gd name="T22" fmla="*/ 48 w 129"/>
                  <a:gd name="T23" fmla="*/ 24 h 257"/>
                  <a:gd name="T24" fmla="*/ 56 w 129"/>
                  <a:gd name="T25" fmla="*/ 40 h 257"/>
                  <a:gd name="T26" fmla="*/ 24 w 129"/>
                  <a:gd name="T27" fmla="*/ 72 h 257"/>
                  <a:gd name="T28" fmla="*/ 24 w 129"/>
                  <a:gd name="T29" fmla="*/ 112 h 257"/>
                  <a:gd name="T30" fmla="*/ 0 w 129"/>
                  <a:gd name="T31" fmla="*/ 136 h 257"/>
                  <a:gd name="T32" fmla="*/ 8 w 129"/>
                  <a:gd name="T33" fmla="*/ 168 h 257"/>
                  <a:gd name="T34" fmla="*/ 16 w 129"/>
                  <a:gd name="T35" fmla="*/ 224 h 257"/>
                  <a:gd name="T36" fmla="*/ 24 w 129"/>
                  <a:gd name="T37" fmla="*/ 232 h 2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257"/>
                  <a:gd name="T59" fmla="*/ 129 w 129"/>
                  <a:gd name="T60" fmla="*/ 257 h 2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257">
                    <a:moveTo>
                      <a:pt x="24" y="232"/>
                    </a:moveTo>
                    <a:lnTo>
                      <a:pt x="32" y="248"/>
                    </a:lnTo>
                    <a:lnTo>
                      <a:pt x="56" y="256"/>
                    </a:lnTo>
                    <a:lnTo>
                      <a:pt x="64" y="224"/>
                    </a:lnTo>
                    <a:lnTo>
                      <a:pt x="104" y="184"/>
                    </a:lnTo>
                    <a:lnTo>
                      <a:pt x="104" y="128"/>
                    </a:lnTo>
                    <a:lnTo>
                      <a:pt x="120" y="96"/>
                    </a:lnTo>
                    <a:lnTo>
                      <a:pt x="128" y="72"/>
                    </a:lnTo>
                    <a:lnTo>
                      <a:pt x="112" y="56"/>
                    </a:lnTo>
                    <a:lnTo>
                      <a:pt x="104" y="0"/>
                    </a:lnTo>
                    <a:lnTo>
                      <a:pt x="64" y="24"/>
                    </a:lnTo>
                    <a:lnTo>
                      <a:pt x="48" y="24"/>
                    </a:lnTo>
                    <a:lnTo>
                      <a:pt x="56" y="40"/>
                    </a:lnTo>
                    <a:lnTo>
                      <a:pt x="24" y="72"/>
                    </a:lnTo>
                    <a:lnTo>
                      <a:pt x="24" y="112"/>
                    </a:lnTo>
                    <a:lnTo>
                      <a:pt x="0" y="136"/>
                    </a:lnTo>
                    <a:lnTo>
                      <a:pt x="8" y="168"/>
                    </a:lnTo>
                    <a:lnTo>
                      <a:pt x="16" y="224"/>
                    </a:lnTo>
                    <a:lnTo>
                      <a:pt x="24" y="232"/>
                    </a:lnTo>
                  </a:path>
                </a:pathLst>
              </a:custGeom>
              <a:noFill/>
              <a:ln w="6350" cap="rnd" cmpd="sng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9" name="Rectangle 38"/>
              <p:cNvSpPr>
                <a:spLocks noChangeArrowheads="1"/>
              </p:cNvSpPr>
              <p:nvPr/>
            </p:nvSpPr>
            <p:spPr bwMode="white">
              <a:xfrm>
                <a:off x="4659029" y="1774857"/>
                <a:ext cx="338023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黑龙江</a:t>
                </a:r>
              </a:p>
            </p:txBody>
          </p:sp>
          <p:sp>
            <p:nvSpPr>
              <p:cNvPr id="110" name="Rectangle 39"/>
              <p:cNvSpPr>
                <a:spLocks noChangeArrowheads="1"/>
              </p:cNvSpPr>
              <p:nvPr/>
            </p:nvSpPr>
            <p:spPr bwMode="white">
              <a:xfrm>
                <a:off x="4586805" y="2107541"/>
                <a:ext cx="215527" cy="1200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吉林</a:t>
                </a:r>
              </a:p>
            </p:txBody>
          </p:sp>
          <p:sp>
            <p:nvSpPr>
              <p:cNvPr id="111" name="Rectangle 40"/>
              <p:cNvSpPr>
                <a:spLocks noChangeArrowheads="1"/>
              </p:cNvSpPr>
              <p:nvPr/>
            </p:nvSpPr>
            <p:spPr bwMode="white">
              <a:xfrm>
                <a:off x="4299393" y="2331854"/>
                <a:ext cx="288236" cy="13346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辽宁</a:t>
                </a:r>
                <a:endParaRPr lang="zh-CN" altLang="zh-CN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2" name="Rectangle 41"/>
              <p:cNvSpPr>
                <a:spLocks noChangeArrowheads="1"/>
              </p:cNvSpPr>
              <p:nvPr/>
            </p:nvSpPr>
            <p:spPr bwMode="invGray">
              <a:xfrm>
                <a:off x="3698484" y="2731129"/>
                <a:ext cx="249030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河北</a:t>
                </a:r>
              </a:p>
            </p:txBody>
          </p:sp>
          <p:sp>
            <p:nvSpPr>
              <p:cNvPr id="113" name="Rectangle 42"/>
              <p:cNvSpPr>
                <a:spLocks noChangeArrowheads="1"/>
              </p:cNvSpPr>
              <p:nvPr/>
            </p:nvSpPr>
            <p:spPr bwMode="invGray">
              <a:xfrm>
                <a:off x="3970177" y="2903849"/>
                <a:ext cx="238890" cy="12897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804545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山东</a:t>
                </a:r>
              </a:p>
            </p:txBody>
          </p:sp>
          <p:sp>
            <p:nvSpPr>
              <p:cNvPr id="114" name="Rectangle 43"/>
              <p:cNvSpPr>
                <a:spLocks noChangeArrowheads="1"/>
              </p:cNvSpPr>
              <p:nvPr/>
            </p:nvSpPr>
            <p:spPr bwMode="white">
              <a:xfrm>
                <a:off x="4071304" y="3848202"/>
                <a:ext cx="242299" cy="13795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福建</a:t>
                </a:r>
              </a:p>
            </p:txBody>
          </p:sp>
          <p:sp>
            <p:nvSpPr>
              <p:cNvPr id="115" name="Rectangle 44"/>
              <p:cNvSpPr>
                <a:spLocks noChangeArrowheads="1"/>
              </p:cNvSpPr>
              <p:nvPr/>
            </p:nvSpPr>
            <p:spPr bwMode="invGray">
              <a:xfrm>
                <a:off x="3834331" y="3656415"/>
                <a:ext cx="281459" cy="1177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江西</a:t>
                </a:r>
              </a:p>
            </p:txBody>
          </p:sp>
          <p:sp>
            <p:nvSpPr>
              <p:cNvPr id="116" name="Rectangle 45"/>
              <p:cNvSpPr>
                <a:spLocks noChangeArrowheads="1"/>
              </p:cNvSpPr>
              <p:nvPr/>
            </p:nvSpPr>
            <p:spPr bwMode="white">
              <a:xfrm>
                <a:off x="3970177" y="3353595"/>
                <a:ext cx="240668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804545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安徽</a:t>
                </a:r>
              </a:p>
            </p:txBody>
          </p:sp>
          <p:sp>
            <p:nvSpPr>
              <p:cNvPr id="117" name="Rectangle 46"/>
              <p:cNvSpPr>
                <a:spLocks noChangeArrowheads="1"/>
              </p:cNvSpPr>
              <p:nvPr/>
            </p:nvSpPr>
            <p:spPr bwMode="invGray">
              <a:xfrm>
                <a:off x="3498890" y="3429861"/>
                <a:ext cx="233190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湖北</a:t>
                </a:r>
              </a:p>
            </p:txBody>
          </p:sp>
          <p:sp>
            <p:nvSpPr>
              <p:cNvPr id="118" name="Rectangle 47"/>
              <p:cNvSpPr>
                <a:spLocks noChangeArrowheads="1"/>
              </p:cNvSpPr>
              <p:nvPr/>
            </p:nvSpPr>
            <p:spPr bwMode="invGray">
              <a:xfrm>
                <a:off x="3373868" y="3697719"/>
                <a:ext cx="278943" cy="1200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湖南</a:t>
                </a:r>
              </a:p>
            </p:txBody>
          </p:sp>
          <p:sp>
            <p:nvSpPr>
              <p:cNvPr id="119" name="Rectangle 48"/>
              <p:cNvSpPr>
                <a:spLocks noChangeArrowheads="1"/>
              </p:cNvSpPr>
              <p:nvPr/>
            </p:nvSpPr>
            <p:spPr bwMode="invGray">
              <a:xfrm>
                <a:off x="3637092" y="4097257"/>
                <a:ext cx="235902" cy="8299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广东</a:t>
                </a:r>
              </a:p>
            </p:txBody>
          </p:sp>
          <p:sp>
            <p:nvSpPr>
              <p:cNvPr id="120" name="Rectangle 49"/>
              <p:cNvSpPr>
                <a:spLocks noChangeArrowheads="1"/>
              </p:cNvSpPr>
              <p:nvPr/>
            </p:nvSpPr>
            <p:spPr bwMode="white">
              <a:xfrm>
                <a:off x="3155099" y="4104039"/>
                <a:ext cx="220566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广西</a:t>
                </a:r>
              </a:p>
            </p:txBody>
          </p:sp>
          <p:sp>
            <p:nvSpPr>
              <p:cNvPr id="121" name="Rectangle 50"/>
              <p:cNvSpPr>
                <a:spLocks noChangeArrowheads="1"/>
              </p:cNvSpPr>
              <p:nvPr/>
            </p:nvSpPr>
            <p:spPr bwMode="invGray">
              <a:xfrm>
                <a:off x="4547597" y="3391382"/>
                <a:ext cx="261685" cy="9792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上海</a:t>
                </a:r>
              </a:p>
            </p:txBody>
          </p:sp>
          <p:sp>
            <p:nvSpPr>
              <p:cNvPr id="122" name="Rectangle 51"/>
              <p:cNvSpPr>
                <a:spLocks noChangeArrowheads="1"/>
              </p:cNvSpPr>
              <p:nvPr/>
            </p:nvSpPr>
            <p:spPr bwMode="white">
              <a:xfrm>
                <a:off x="3549588" y="3144985"/>
                <a:ext cx="213552" cy="10206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河南</a:t>
                </a:r>
              </a:p>
            </p:txBody>
          </p:sp>
          <p:sp>
            <p:nvSpPr>
              <p:cNvPr id="123" name="Rectangle 52"/>
              <p:cNvSpPr>
                <a:spLocks noChangeArrowheads="1"/>
              </p:cNvSpPr>
              <p:nvPr/>
            </p:nvSpPr>
            <p:spPr bwMode="invGray">
              <a:xfrm>
                <a:off x="3439463" y="2888148"/>
                <a:ext cx="261065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山西</a:t>
                </a:r>
              </a:p>
            </p:txBody>
          </p:sp>
          <p:sp>
            <p:nvSpPr>
              <p:cNvPr id="124" name="Rectangle 53"/>
              <p:cNvSpPr>
                <a:spLocks noChangeArrowheads="1"/>
              </p:cNvSpPr>
              <p:nvPr/>
            </p:nvSpPr>
            <p:spPr bwMode="invGray">
              <a:xfrm>
                <a:off x="3122976" y="2422603"/>
                <a:ext cx="318294" cy="1539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内蒙古</a:t>
                </a:r>
              </a:p>
            </p:txBody>
          </p:sp>
          <p:sp>
            <p:nvSpPr>
              <p:cNvPr id="125" name="Rectangle 54"/>
              <p:cNvSpPr>
                <a:spLocks noChangeArrowheads="1"/>
              </p:cNvSpPr>
              <p:nvPr/>
            </p:nvSpPr>
            <p:spPr bwMode="invGray">
              <a:xfrm>
                <a:off x="3155099" y="3128162"/>
                <a:ext cx="259580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陕西</a:t>
                </a:r>
              </a:p>
            </p:txBody>
          </p:sp>
          <p:sp>
            <p:nvSpPr>
              <p:cNvPr id="126" name="Rectangle 55"/>
              <p:cNvSpPr>
                <a:spLocks noChangeArrowheads="1"/>
              </p:cNvSpPr>
              <p:nvPr/>
            </p:nvSpPr>
            <p:spPr bwMode="invGray">
              <a:xfrm>
                <a:off x="2868406" y="2809602"/>
                <a:ext cx="243284" cy="11888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804545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宁夏</a:t>
                </a:r>
              </a:p>
            </p:txBody>
          </p:sp>
          <p:sp>
            <p:nvSpPr>
              <p:cNvPr id="127" name="Rectangle 56"/>
              <p:cNvSpPr>
                <a:spLocks noChangeArrowheads="1"/>
              </p:cNvSpPr>
              <p:nvPr/>
            </p:nvSpPr>
            <p:spPr bwMode="invGray">
              <a:xfrm>
                <a:off x="1989308" y="2465319"/>
                <a:ext cx="271465" cy="1200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甘肃</a:t>
                </a:r>
              </a:p>
            </p:txBody>
          </p:sp>
          <p:sp>
            <p:nvSpPr>
              <p:cNvPr id="128" name="Rectangle 57"/>
              <p:cNvSpPr>
                <a:spLocks noChangeArrowheads="1"/>
              </p:cNvSpPr>
              <p:nvPr/>
            </p:nvSpPr>
            <p:spPr bwMode="invGray">
              <a:xfrm>
                <a:off x="1992077" y="2883661"/>
                <a:ext cx="250029" cy="1200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青海</a:t>
                </a:r>
              </a:p>
            </p:txBody>
          </p:sp>
          <p:sp>
            <p:nvSpPr>
              <p:cNvPr id="129" name="Rectangle 58"/>
              <p:cNvSpPr>
                <a:spLocks noChangeArrowheads="1"/>
              </p:cNvSpPr>
              <p:nvPr/>
            </p:nvSpPr>
            <p:spPr bwMode="invGray">
              <a:xfrm>
                <a:off x="2553393" y="3474617"/>
                <a:ext cx="346250" cy="14937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四川</a:t>
                </a:r>
              </a:p>
            </p:txBody>
          </p:sp>
          <p:sp>
            <p:nvSpPr>
              <p:cNvPr id="130" name="Rectangle 59"/>
              <p:cNvSpPr>
                <a:spLocks noChangeArrowheads="1"/>
              </p:cNvSpPr>
              <p:nvPr/>
            </p:nvSpPr>
            <p:spPr bwMode="invGray">
              <a:xfrm>
                <a:off x="2905906" y="3827594"/>
                <a:ext cx="236493" cy="1087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贵州</a:t>
                </a:r>
              </a:p>
            </p:txBody>
          </p:sp>
          <p:sp>
            <p:nvSpPr>
              <p:cNvPr id="131" name="Rectangle 60"/>
              <p:cNvSpPr>
                <a:spLocks noChangeArrowheads="1"/>
              </p:cNvSpPr>
              <p:nvPr/>
            </p:nvSpPr>
            <p:spPr bwMode="invGray">
              <a:xfrm>
                <a:off x="2340020" y="4000675"/>
                <a:ext cx="221167" cy="1200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云南</a:t>
                </a:r>
              </a:p>
            </p:txBody>
          </p:sp>
          <p:sp>
            <p:nvSpPr>
              <p:cNvPr id="132" name="Rectangle 61"/>
              <p:cNvSpPr>
                <a:spLocks noChangeArrowheads="1"/>
              </p:cNvSpPr>
              <p:nvPr/>
            </p:nvSpPr>
            <p:spPr bwMode="invGray">
              <a:xfrm>
                <a:off x="1164603" y="3221250"/>
                <a:ext cx="242299" cy="1200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西藏</a:t>
                </a:r>
              </a:p>
            </p:txBody>
          </p:sp>
          <p:sp>
            <p:nvSpPr>
              <p:cNvPr id="133" name="Rectangle 62"/>
              <p:cNvSpPr>
                <a:spLocks noChangeArrowheads="1"/>
              </p:cNvSpPr>
              <p:nvPr/>
            </p:nvSpPr>
            <p:spPr bwMode="invGray">
              <a:xfrm>
                <a:off x="1196473" y="2267924"/>
                <a:ext cx="260705" cy="118884"/>
              </a:xfrm>
              <a:prstGeom prst="rect">
                <a:avLst/>
              </a:prstGeom>
              <a:noFill/>
              <a:ln w="6350">
                <a:noFill/>
                <a:miter lim="800000"/>
              </a:ln>
              <a:effectLst/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新疆</a:t>
                </a:r>
              </a:p>
            </p:txBody>
          </p:sp>
          <p:sp>
            <p:nvSpPr>
              <p:cNvPr id="134" name="Rectangle 63"/>
              <p:cNvSpPr>
                <a:spLocks noChangeArrowheads="1"/>
              </p:cNvSpPr>
              <p:nvPr/>
            </p:nvSpPr>
            <p:spPr bwMode="invGray">
              <a:xfrm>
                <a:off x="4151789" y="3165172"/>
                <a:ext cx="283362" cy="10991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江苏</a:t>
                </a:r>
              </a:p>
            </p:txBody>
          </p:sp>
          <p:sp>
            <p:nvSpPr>
              <p:cNvPr id="135" name="Rectangle 64"/>
              <p:cNvSpPr>
                <a:spLocks noChangeArrowheads="1"/>
              </p:cNvSpPr>
              <p:nvPr/>
            </p:nvSpPr>
            <p:spPr bwMode="invGray">
              <a:xfrm>
                <a:off x="4248101" y="3639592"/>
                <a:ext cx="257563" cy="10837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浙江</a:t>
                </a:r>
              </a:p>
            </p:txBody>
          </p:sp>
          <p:sp>
            <p:nvSpPr>
              <p:cNvPr id="136" name="Rectangle 65"/>
              <p:cNvSpPr>
                <a:spLocks noChangeArrowheads="1"/>
              </p:cNvSpPr>
              <p:nvPr/>
            </p:nvSpPr>
            <p:spPr bwMode="invGray">
              <a:xfrm>
                <a:off x="4118817" y="2655984"/>
                <a:ext cx="255871" cy="1188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北京</a:t>
                </a:r>
              </a:p>
            </p:txBody>
          </p:sp>
          <p:sp>
            <p:nvSpPr>
              <p:cNvPr id="137" name="Rectangle 66"/>
              <p:cNvSpPr>
                <a:spLocks noChangeArrowheads="1"/>
              </p:cNvSpPr>
              <p:nvPr/>
            </p:nvSpPr>
            <p:spPr bwMode="invGray">
              <a:xfrm rot="18521103">
                <a:off x="4407282" y="4005316"/>
                <a:ext cx="209280" cy="14351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80454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80454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lnSpc>
                    <a:spcPts val="1140"/>
                  </a:lnSpc>
                </a:pPr>
                <a:r>
                  <a:rPr lang="zh-CN" alt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台湾</a:t>
                </a:r>
              </a:p>
            </p:txBody>
          </p:sp>
        </p:grpSp>
        <p:sp>
          <p:nvSpPr>
            <p:cNvPr id="142" name="KSO_Shape"/>
            <p:cNvSpPr/>
            <p:nvPr/>
          </p:nvSpPr>
          <p:spPr>
            <a:xfrm>
              <a:off x="3714625" y="2517827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" name="KSO_Shape"/>
            <p:cNvSpPr/>
            <p:nvPr/>
          </p:nvSpPr>
          <p:spPr>
            <a:xfrm>
              <a:off x="3445498" y="2843025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4" name="KSO_Shape"/>
            <p:cNvSpPr/>
            <p:nvPr/>
          </p:nvSpPr>
          <p:spPr>
            <a:xfrm>
              <a:off x="3829615" y="2873618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5" name="KSO_Shape"/>
            <p:cNvSpPr/>
            <p:nvPr/>
          </p:nvSpPr>
          <p:spPr>
            <a:xfrm>
              <a:off x="4223928" y="2608476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6" name="KSO_Shape"/>
            <p:cNvSpPr/>
            <p:nvPr/>
          </p:nvSpPr>
          <p:spPr>
            <a:xfrm>
              <a:off x="4924175" y="1357549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7" name="KSO_Shape"/>
            <p:cNvSpPr/>
            <p:nvPr/>
          </p:nvSpPr>
          <p:spPr>
            <a:xfrm>
              <a:off x="3785425" y="3186350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8" name="KSO_Shape"/>
            <p:cNvSpPr/>
            <p:nvPr/>
          </p:nvSpPr>
          <p:spPr>
            <a:xfrm>
              <a:off x="3656253" y="3482085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9" name="KSO_Shape"/>
            <p:cNvSpPr/>
            <p:nvPr/>
          </p:nvSpPr>
          <p:spPr>
            <a:xfrm>
              <a:off x="4098156" y="3427696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0" name="KSO_Shape"/>
            <p:cNvSpPr/>
            <p:nvPr/>
          </p:nvSpPr>
          <p:spPr>
            <a:xfrm>
              <a:off x="4397290" y="2894013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1" name="KSO_Shape"/>
            <p:cNvSpPr/>
            <p:nvPr/>
          </p:nvSpPr>
          <p:spPr>
            <a:xfrm>
              <a:off x="4503137" y="3403926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2" name="KSO_Shape"/>
            <p:cNvSpPr/>
            <p:nvPr/>
          </p:nvSpPr>
          <p:spPr>
            <a:xfrm>
              <a:off x="3204152" y="3618055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3" name="KSO_Shape"/>
            <p:cNvSpPr/>
            <p:nvPr/>
          </p:nvSpPr>
          <p:spPr>
            <a:xfrm>
              <a:off x="3914597" y="3913790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4" name="KSO_Shape"/>
            <p:cNvSpPr/>
            <p:nvPr/>
          </p:nvSpPr>
          <p:spPr>
            <a:xfrm>
              <a:off x="3477178" y="4454518"/>
              <a:ext cx="94242" cy="134312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63500" dist="25400" dir="2700000" algn="ctr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56" name="直接箭头连接符 155"/>
            <p:cNvCxnSpPr/>
            <p:nvPr/>
          </p:nvCxnSpPr>
          <p:spPr>
            <a:xfrm flipV="1">
              <a:off x="4470400" y="2797175"/>
              <a:ext cx="1074420" cy="241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476"/>
            <p:cNvSpPr txBox="1">
              <a:spLocks noChangeArrowheads="1"/>
            </p:cNvSpPr>
            <p:nvPr/>
          </p:nvSpPr>
          <p:spPr bwMode="auto">
            <a:xfrm>
              <a:off x="5622072" y="2412468"/>
              <a:ext cx="1457324" cy="29979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昆山总部</a:t>
              </a:r>
            </a:p>
          </p:txBody>
        </p:sp>
        <p:cxnSp>
          <p:nvCxnSpPr>
            <p:cNvPr id="158" name="直接箭头连接符 157"/>
            <p:cNvCxnSpPr/>
            <p:nvPr/>
          </p:nvCxnSpPr>
          <p:spPr>
            <a:xfrm flipV="1">
              <a:off x="5018088" y="948057"/>
              <a:ext cx="728345" cy="471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467"/>
            <p:cNvSpPr txBox="1">
              <a:spLocks noChangeArrowheads="1"/>
            </p:cNvSpPr>
            <p:nvPr/>
          </p:nvSpPr>
          <p:spPr bwMode="auto">
            <a:xfrm>
              <a:off x="5759252" y="756286"/>
              <a:ext cx="1457324" cy="2748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哈尔滨分部</a:t>
              </a:r>
            </a:p>
          </p:txBody>
        </p:sp>
        <p:cxnSp>
          <p:nvCxnSpPr>
            <p:cNvPr id="160" name="直接箭头连接符 159"/>
            <p:cNvCxnSpPr/>
            <p:nvPr/>
          </p:nvCxnSpPr>
          <p:spPr>
            <a:xfrm>
              <a:off x="4143375" y="3515995"/>
              <a:ext cx="1004570" cy="10001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矩形 160"/>
            <p:cNvSpPr/>
            <p:nvPr/>
          </p:nvSpPr>
          <p:spPr>
            <a:xfrm>
              <a:off x="5109052" y="4403546"/>
              <a:ext cx="1741467" cy="4752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江西上饶分公司</a:t>
              </a:r>
            </a:p>
          </p:txBody>
        </p:sp>
        <p:cxnSp>
          <p:nvCxnSpPr>
            <p:cNvPr id="162" name="直接箭头连接符 161"/>
            <p:cNvCxnSpPr/>
            <p:nvPr/>
          </p:nvCxnSpPr>
          <p:spPr>
            <a:xfrm flipH="1" flipV="1">
              <a:off x="2633058" y="1459610"/>
              <a:ext cx="809625" cy="13538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482"/>
            <p:cNvSpPr txBox="1">
              <a:spLocks noChangeArrowheads="1"/>
            </p:cNvSpPr>
            <p:nvPr/>
          </p:nvSpPr>
          <p:spPr bwMode="auto">
            <a:xfrm>
              <a:off x="2162446" y="840283"/>
              <a:ext cx="1201376" cy="47467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西安分部</a:t>
              </a:r>
              <a:endParaRPr lang="en-US" altLang="zh-CN" sz="1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咸阳分部</a:t>
              </a:r>
            </a:p>
          </p:txBody>
        </p:sp>
        <p:cxnSp>
          <p:nvCxnSpPr>
            <p:cNvPr id="164" name="直接箭头连接符 163"/>
            <p:cNvCxnSpPr/>
            <p:nvPr/>
          </p:nvCxnSpPr>
          <p:spPr>
            <a:xfrm>
              <a:off x="4359862" y="3348152"/>
              <a:ext cx="1037590" cy="3028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箭头连接符 167"/>
            <p:cNvCxnSpPr/>
            <p:nvPr/>
          </p:nvCxnSpPr>
          <p:spPr>
            <a:xfrm flipH="1">
              <a:off x="2963846" y="4559750"/>
              <a:ext cx="530151" cy="354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矩形 168"/>
            <p:cNvSpPr/>
            <p:nvPr/>
          </p:nvSpPr>
          <p:spPr>
            <a:xfrm>
              <a:off x="1636315" y="4658711"/>
              <a:ext cx="1429182" cy="4753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海南琼海分部</a:t>
              </a:r>
            </a:p>
          </p:txBody>
        </p:sp>
      </p:grpSp>
      <p:sp>
        <p:nvSpPr>
          <p:cNvPr id="170" name="TextBox 467"/>
          <p:cNvSpPr txBox="1">
            <a:spLocks noChangeArrowheads="1"/>
          </p:cNvSpPr>
          <p:nvPr/>
        </p:nvSpPr>
        <p:spPr bwMode="auto">
          <a:xfrm>
            <a:off x="6946128" y="4237406"/>
            <a:ext cx="1923106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安徽淮北分公司</a:t>
            </a:r>
          </a:p>
        </p:txBody>
      </p:sp>
      <p:sp>
        <p:nvSpPr>
          <p:cNvPr id="171" name="TextBox 467"/>
          <p:cNvSpPr txBox="1">
            <a:spLocks noChangeArrowheads="1"/>
          </p:cNvSpPr>
          <p:nvPr/>
        </p:nvSpPr>
        <p:spPr bwMode="auto">
          <a:xfrm>
            <a:off x="7308274" y="3314184"/>
            <a:ext cx="192310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宿迁分部</a:t>
            </a:r>
          </a:p>
        </p:txBody>
      </p:sp>
      <p:grpSp>
        <p:nvGrpSpPr>
          <p:cNvPr id="172" name="97c07631-1d15-413a-96b5-06f39263cf9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777691" y="3764979"/>
            <a:ext cx="3456644" cy="3016230"/>
            <a:chOff x="3341688" y="1060450"/>
            <a:chExt cx="5432425" cy="4740275"/>
          </a:xfrm>
        </p:grpSpPr>
        <p:sp>
          <p:nvSpPr>
            <p:cNvPr id="173" name="iṣļïḑé"/>
            <p:cNvSpPr/>
            <p:nvPr/>
          </p:nvSpPr>
          <p:spPr bwMode="auto">
            <a:xfrm>
              <a:off x="3341688" y="1366044"/>
              <a:ext cx="704850" cy="1762125"/>
            </a:xfrm>
            <a:custGeom>
              <a:avLst/>
              <a:gdLst>
                <a:gd name="T0" fmla="*/ 0 w 444"/>
                <a:gd name="T1" fmla="*/ 1110 h 1110"/>
                <a:gd name="T2" fmla="*/ 444 w 444"/>
                <a:gd name="T3" fmla="*/ 864 h 1110"/>
                <a:gd name="T4" fmla="*/ 444 w 444"/>
                <a:gd name="T5" fmla="*/ 0 h 1110"/>
                <a:gd name="T6" fmla="*/ 0 w 444"/>
                <a:gd name="T7" fmla="*/ 246 h 1110"/>
                <a:gd name="T8" fmla="*/ 0 w 444"/>
                <a:gd name="T9" fmla="*/ 111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1110">
                  <a:moveTo>
                    <a:pt x="0" y="1110"/>
                  </a:moveTo>
                  <a:lnTo>
                    <a:pt x="444" y="864"/>
                  </a:lnTo>
                  <a:lnTo>
                    <a:pt x="444" y="0"/>
                  </a:lnTo>
                  <a:lnTo>
                    <a:pt x="0" y="246"/>
                  </a:lnTo>
                  <a:lnTo>
                    <a:pt x="0" y="1110"/>
                  </a:lnTo>
                  <a:close/>
                </a:path>
              </a:pathLst>
            </a:custGeom>
            <a:solidFill>
              <a:srgbClr val="FF7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íśļïďê"/>
            <p:cNvSpPr/>
            <p:nvPr/>
          </p:nvSpPr>
          <p:spPr bwMode="auto">
            <a:xfrm>
              <a:off x="3632201" y="1455738"/>
              <a:ext cx="696913" cy="1757363"/>
            </a:xfrm>
            <a:custGeom>
              <a:avLst/>
              <a:gdLst>
                <a:gd name="T0" fmla="*/ 0 w 439"/>
                <a:gd name="T1" fmla="*/ 1107 h 1107"/>
                <a:gd name="T2" fmla="*/ 439 w 439"/>
                <a:gd name="T3" fmla="*/ 862 h 1107"/>
                <a:gd name="T4" fmla="*/ 439 w 439"/>
                <a:gd name="T5" fmla="*/ 0 h 1107"/>
                <a:gd name="T6" fmla="*/ 0 w 439"/>
                <a:gd name="T7" fmla="*/ 245 h 1107"/>
                <a:gd name="T8" fmla="*/ 0 w 439"/>
                <a:gd name="T9" fmla="*/ 1107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1107">
                  <a:moveTo>
                    <a:pt x="0" y="1107"/>
                  </a:moveTo>
                  <a:lnTo>
                    <a:pt x="439" y="862"/>
                  </a:lnTo>
                  <a:lnTo>
                    <a:pt x="439" y="0"/>
                  </a:lnTo>
                  <a:lnTo>
                    <a:pt x="0" y="245"/>
                  </a:lnTo>
                  <a:lnTo>
                    <a:pt x="0" y="1107"/>
                  </a:lnTo>
                  <a:close/>
                </a:path>
              </a:pathLst>
            </a:custGeom>
            <a:solidFill>
              <a:srgbClr val="506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ṧļïďê"/>
            <p:cNvSpPr/>
            <p:nvPr/>
          </p:nvSpPr>
          <p:spPr bwMode="auto">
            <a:xfrm>
              <a:off x="3727452" y="2482850"/>
              <a:ext cx="260350" cy="320675"/>
            </a:xfrm>
            <a:custGeom>
              <a:avLst/>
              <a:gdLst>
                <a:gd name="T0" fmla="*/ 7 w 78"/>
                <a:gd name="T1" fmla="*/ 34 h 97"/>
                <a:gd name="T2" fmla="*/ 59 w 78"/>
                <a:gd name="T3" fmla="*/ 5 h 97"/>
                <a:gd name="T4" fmla="*/ 78 w 78"/>
                <a:gd name="T5" fmla="*/ 16 h 97"/>
                <a:gd name="T6" fmla="*/ 78 w 78"/>
                <a:gd name="T7" fmla="*/ 60 h 97"/>
                <a:gd name="T8" fmla="*/ 78 w 78"/>
                <a:gd name="T9" fmla="*/ 93 h 97"/>
                <a:gd name="T10" fmla="*/ 58 w 78"/>
                <a:gd name="T11" fmla="*/ 71 h 97"/>
                <a:gd name="T12" fmla="*/ 22 w 78"/>
                <a:gd name="T13" fmla="*/ 91 h 97"/>
                <a:gd name="T14" fmla="*/ 0 w 78"/>
                <a:gd name="T15" fmla="*/ 78 h 97"/>
                <a:gd name="T16" fmla="*/ 0 w 78"/>
                <a:gd name="T17" fmla="*/ 47 h 97"/>
                <a:gd name="T18" fmla="*/ 7 w 78"/>
                <a:gd name="T19" fmla="*/ 3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97">
                  <a:moveTo>
                    <a:pt x="7" y="34"/>
                  </a:moveTo>
                  <a:cubicBezTo>
                    <a:pt x="59" y="5"/>
                    <a:pt x="59" y="5"/>
                    <a:pt x="59" y="5"/>
                  </a:cubicBezTo>
                  <a:cubicBezTo>
                    <a:pt x="68" y="0"/>
                    <a:pt x="78" y="6"/>
                    <a:pt x="78" y="16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2" y="97"/>
                    <a:pt x="0" y="90"/>
                    <a:pt x="0" y="7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1"/>
                    <a:pt x="3" y="36"/>
                    <a:pt x="7" y="34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ŝḻídé"/>
            <p:cNvSpPr/>
            <p:nvPr/>
          </p:nvSpPr>
          <p:spPr bwMode="auto">
            <a:xfrm>
              <a:off x="3998913" y="2055019"/>
              <a:ext cx="260350" cy="390525"/>
            </a:xfrm>
            <a:custGeom>
              <a:avLst/>
              <a:gdLst>
                <a:gd name="T0" fmla="*/ 59 w 78"/>
                <a:gd name="T1" fmla="*/ 5 h 118"/>
                <a:gd name="T2" fmla="*/ 7 w 78"/>
                <a:gd name="T3" fmla="*/ 33 h 118"/>
                <a:gd name="T4" fmla="*/ 0 w 78"/>
                <a:gd name="T5" fmla="*/ 46 h 118"/>
                <a:gd name="T6" fmla="*/ 0 w 78"/>
                <a:gd name="T7" fmla="*/ 78 h 118"/>
                <a:gd name="T8" fmla="*/ 0 w 78"/>
                <a:gd name="T9" fmla="*/ 118 h 118"/>
                <a:gd name="T10" fmla="*/ 18 w 78"/>
                <a:gd name="T11" fmla="*/ 93 h 118"/>
                <a:gd name="T12" fmla="*/ 58 w 78"/>
                <a:gd name="T13" fmla="*/ 71 h 118"/>
                <a:gd name="T14" fmla="*/ 62 w 78"/>
                <a:gd name="T15" fmla="*/ 68 h 118"/>
                <a:gd name="T16" fmla="*/ 78 w 78"/>
                <a:gd name="T17" fmla="*/ 42 h 118"/>
                <a:gd name="T18" fmla="*/ 78 w 78"/>
                <a:gd name="T19" fmla="*/ 16 h 118"/>
                <a:gd name="T20" fmla="*/ 59 w 78"/>
                <a:gd name="T21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18">
                  <a:moveTo>
                    <a:pt x="59" y="5"/>
                  </a:moveTo>
                  <a:cubicBezTo>
                    <a:pt x="7" y="33"/>
                    <a:pt x="7" y="33"/>
                    <a:pt x="7" y="33"/>
                  </a:cubicBezTo>
                  <a:cubicBezTo>
                    <a:pt x="3" y="36"/>
                    <a:pt x="0" y="41"/>
                    <a:pt x="0" y="46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72" y="63"/>
                    <a:pt x="78" y="53"/>
                    <a:pt x="78" y="4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6"/>
                    <a:pt x="67" y="0"/>
                    <a:pt x="59" y="5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iSľidê"/>
            <p:cNvSpPr/>
            <p:nvPr/>
          </p:nvSpPr>
          <p:spPr bwMode="auto">
            <a:xfrm>
              <a:off x="3723482" y="1791494"/>
              <a:ext cx="260350" cy="322263"/>
            </a:xfrm>
            <a:custGeom>
              <a:avLst/>
              <a:gdLst>
                <a:gd name="T0" fmla="*/ 7 w 78"/>
                <a:gd name="T1" fmla="*/ 34 h 97"/>
                <a:gd name="T2" fmla="*/ 59 w 78"/>
                <a:gd name="T3" fmla="*/ 5 h 97"/>
                <a:gd name="T4" fmla="*/ 78 w 78"/>
                <a:gd name="T5" fmla="*/ 16 h 97"/>
                <a:gd name="T6" fmla="*/ 78 w 78"/>
                <a:gd name="T7" fmla="*/ 60 h 97"/>
                <a:gd name="T8" fmla="*/ 78 w 78"/>
                <a:gd name="T9" fmla="*/ 93 h 97"/>
                <a:gd name="T10" fmla="*/ 58 w 78"/>
                <a:gd name="T11" fmla="*/ 71 h 97"/>
                <a:gd name="T12" fmla="*/ 22 w 78"/>
                <a:gd name="T13" fmla="*/ 91 h 97"/>
                <a:gd name="T14" fmla="*/ 0 w 78"/>
                <a:gd name="T15" fmla="*/ 78 h 97"/>
                <a:gd name="T16" fmla="*/ 0 w 78"/>
                <a:gd name="T17" fmla="*/ 47 h 97"/>
                <a:gd name="T18" fmla="*/ 7 w 78"/>
                <a:gd name="T19" fmla="*/ 3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97">
                  <a:moveTo>
                    <a:pt x="7" y="34"/>
                  </a:moveTo>
                  <a:cubicBezTo>
                    <a:pt x="59" y="5"/>
                    <a:pt x="59" y="5"/>
                    <a:pt x="59" y="5"/>
                  </a:cubicBezTo>
                  <a:cubicBezTo>
                    <a:pt x="68" y="0"/>
                    <a:pt x="78" y="6"/>
                    <a:pt x="78" y="16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2" y="97"/>
                    <a:pt x="0" y="89"/>
                    <a:pt x="0" y="7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1"/>
                    <a:pt x="3" y="36"/>
                    <a:pt x="7" y="34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ïṧḷïďè"/>
            <p:cNvSpPr/>
            <p:nvPr/>
          </p:nvSpPr>
          <p:spPr bwMode="auto">
            <a:xfrm>
              <a:off x="3411538" y="3892550"/>
              <a:ext cx="5276850" cy="1908175"/>
            </a:xfrm>
            <a:custGeom>
              <a:avLst/>
              <a:gdLst>
                <a:gd name="T0" fmla="*/ 1532 w 1599"/>
                <a:gd name="T1" fmla="*/ 0 h 579"/>
                <a:gd name="T2" fmla="*/ 749 w 1599"/>
                <a:gd name="T3" fmla="*/ 449 h 579"/>
                <a:gd name="T4" fmla="*/ 701 w 1599"/>
                <a:gd name="T5" fmla="*/ 462 h 579"/>
                <a:gd name="T6" fmla="*/ 654 w 1599"/>
                <a:gd name="T7" fmla="*/ 449 h 579"/>
                <a:gd name="T8" fmla="*/ 75 w 1599"/>
                <a:gd name="T9" fmla="*/ 115 h 579"/>
                <a:gd name="T10" fmla="*/ 20 w 1599"/>
                <a:gd name="T11" fmla="*/ 146 h 579"/>
                <a:gd name="T12" fmla="*/ 20 w 1599"/>
                <a:gd name="T13" fmla="*/ 200 h 579"/>
                <a:gd name="T14" fmla="*/ 654 w 1599"/>
                <a:gd name="T15" fmla="*/ 566 h 579"/>
                <a:gd name="T16" fmla="*/ 701 w 1599"/>
                <a:gd name="T17" fmla="*/ 579 h 579"/>
                <a:gd name="T18" fmla="*/ 749 w 1599"/>
                <a:gd name="T19" fmla="*/ 566 h 579"/>
                <a:gd name="T20" fmla="*/ 1572 w 1599"/>
                <a:gd name="T21" fmla="*/ 93 h 579"/>
                <a:gd name="T22" fmla="*/ 1572 w 1599"/>
                <a:gd name="T23" fmla="*/ 23 h 579"/>
                <a:gd name="T24" fmla="*/ 1532 w 1599"/>
                <a:gd name="T25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9" h="579">
                  <a:moveTo>
                    <a:pt x="1532" y="0"/>
                  </a:moveTo>
                  <a:cubicBezTo>
                    <a:pt x="749" y="449"/>
                    <a:pt x="749" y="449"/>
                    <a:pt x="749" y="449"/>
                  </a:cubicBezTo>
                  <a:cubicBezTo>
                    <a:pt x="734" y="458"/>
                    <a:pt x="718" y="462"/>
                    <a:pt x="701" y="462"/>
                  </a:cubicBezTo>
                  <a:cubicBezTo>
                    <a:pt x="685" y="462"/>
                    <a:pt x="668" y="458"/>
                    <a:pt x="654" y="449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0" y="158"/>
                    <a:pt x="0" y="188"/>
                    <a:pt x="20" y="200"/>
                  </a:cubicBezTo>
                  <a:cubicBezTo>
                    <a:pt x="654" y="566"/>
                    <a:pt x="654" y="566"/>
                    <a:pt x="654" y="566"/>
                  </a:cubicBezTo>
                  <a:cubicBezTo>
                    <a:pt x="668" y="575"/>
                    <a:pt x="685" y="579"/>
                    <a:pt x="701" y="579"/>
                  </a:cubicBezTo>
                  <a:cubicBezTo>
                    <a:pt x="718" y="579"/>
                    <a:pt x="734" y="575"/>
                    <a:pt x="749" y="566"/>
                  </a:cubicBezTo>
                  <a:cubicBezTo>
                    <a:pt x="1572" y="93"/>
                    <a:pt x="1572" y="93"/>
                    <a:pt x="1572" y="93"/>
                  </a:cubicBezTo>
                  <a:cubicBezTo>
                    <a:pt x="1599" y="78"/>
                    <a:pt x="1599" y="38"/>
                    <a:pt x="1572" y="23"/>
                  </a:cubicBezTo>
                  <a:cubicBezTo>
                    <a:pt x="1532" y="0"/>
                    <a:pt x="1532" y="0"/>
                    <a:pt x="1532" y="0"/>
                  </a:cubicBezTo>
                </a:path>
              </a:pathLst>
            </a:custGeom>
            <a:solidFill>
              <a:srgbClr val="2B3990">
                <a:alpha val="1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îSḻîde"/>
            <p:cNvSpPr/>
            <p:nvPr/>
          </p:nvSpPr>
          <p:spPr bwMode="auto">
            <a:xfrm>
              <a:off x="3427413" y="2343150"/>
              <a:ext cx="5241925" cy="3084513"/>
            </a:xfrm>
            <a:custGeom>
              <a:avLst/>
              <a:gdLst>
                <a:gd name="T0" fmla="*/ 1540 w 1588"/>
                <a:gd name="T1" fmla="*/ 360 h 936"/>
                <a:gd name="T2" fmla="*/ 941 w 1588"/>
                <a:gd name="T3" fmla="*/ 15 h 936"/>
                <a:gd name="T4" fmla="*/ 859 w 1588"/>
                <a:gd name="T5" fmla="*/ 15 h 936"/>
                <a:gd name="T6" fmla="*/ 62 w 1588"/>
                <a:gd name="T7" fmla="*/ 473 h 936"/>
                <a:gd name="T8" fmla="*/ 0 w 1588"/>
                <a:gd name="T9" fmla="*/ 473 h 936"/>
                <a:gd name="T10" fmla="*/ 0 w 1588"/>
                <a:gd name="T11" fmla="*/ 527 h 936"/>
                <a:gd name="T12" fmla="*/ 0 w 1588"/>
                <a:gd name="T13" fmla="*/ 527 h 936"/>
                <a:gd name="T14" fmla="*/ 15 w 1588"/>
                <a:gd name="T15" fmla="*/ 554 h 936"/>
                <a:gd name="T16" fmla="*/ 649 w 1588"/>
                <a:gd name="T17" fmla="*/ 919 h 936"/>
                <a:gd name="T18" fmla="*/ 744 w 1588"/>
                <a:gd name="T19" fmla="*/ 919 h 936"/>
                <a:gd name="T20" fmla="*/ 1567 w 1588"/>
                <a:gd name="T21" fmla="*/ 446 h 936"/>
                <a:gd name="T22" fmla="*/ 1588 w 1588"/>
                <a:gd name="T23" fmla="*/ 414 h 936"/>
                <a:gd name="T24" fmla="*/ 1588 w 1588"/>
                <a:gd name="T25" fmla="*/ 414 h 936"/>
                <a:gd name="T26" fmla="*/ 1588 w 1588"/>
                <a:gd name="T27" fmla="*/ 360 h 936"/>
                <a:gd name="T28" fmla="*/ 1540 w 1588"/>
                <a:gd name="T29" fmla="*/ 36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8" h="936">
                  <a:moveTo>
                    <a:pt x="1540" y="360"/>
                  </a:moveTo>
                  <a:cubicBezTo>
                    <a:pt x="941" y="15"/>
                    <a:pt x="941" y="15"/>
                    <a:pt x="941" y="15"/>
                  </a:cubicBezTo>
                  <a:cubicBezTo>
                    <a:pt x="916" y="0"/>
                    <a:pt x="885" y="0"/>
                    <a:pt x="859" y="15"/>
                  </a:cubicBezTo>
                  <a:cubicBezTo>
                    <a:pt x="62" y="473"/>
                    <a:pt x="62" y="473"/>
                    <a:pt x="62" y="473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0" y="537"/>
                    <a:pt x="5" y="548"/>
                    <a:pt x="15" y="554"/>
                  </a:cubicBezTo>
                  <a:cubicBezTo>
                    <a:pt x="649" y="919"/>
                    <a:pt x="649" y="919"/>
                    <a:pt x="649" y="919"/>
                  </a:cubicBezTo>
                  <a:cubicBezTo>
                    <a:pt x="678" y="936"/>
                    <a:pt x="715" y="936"/>
                    <a:pt x="744" y="919"/>
                  </a:cubicBezTo>
                  <a:cubicBezTo>
                    <a:pt x="1567" y="446"/>
                    <a:pt x="1567" y="446"/>
                    <a:pt x="1567" y="446"/>
                  </a:cubicBezTo>
                  <a:cubicBezTo>
                    <a:pt x="1580" y="439"/>
                    <a:pt x="1587" y="426"/>
                    <a:pt x="1588" y="414"/>
                  </a:cubicBezTo>
                  <a:cubicBezTo>
                    <a:pt x="1588" y="414"/>
                    <a:pt x="1588" y="414"/>
                    <a:pt x="1588" y="414"/>
                  </a:cubicBezTo>
                  <a:cubicBezTo>
                    <a:pt x="1588" y="360"/>
                    <a:pt x="1588" y="360"/>
                    <a:pt x="1588" y="360"/>
                  </a:cubicBezTo>
                  <a:cubicBezTo>
                    <a:pt x="1540" y="360"/>
                    <a:pt x="1540" y="360"/>
                    <a:pt x="1540" y="360"/>
                  </a:cubicBezTo>
                </a:path>
              </a:pathLst>
            </a:custGeom>
            <a:solidFill>
              <a:srgbClr val="8CE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ś1îḍê"/>
            <p:cNvSpPr/>
            <p:nvPr/>
          </p:nvSpPr>
          <p:spPr bwMode="auto">
            <a:xfrm>
              <a:off x="3411538" y="2168525"/>
              <a:ext cx="5276850" cy="3084513"/>
            </a:xfrm>
            <a:custGeom>
              <a:avLst/>
              <a:gdLst>
                <a:gd name="T0" fmla="*/ 1572 w 1599"/>
                <a:gd name="T1" fmla="*/ 446 h 936"/>
                <a:gd name="T2" fmla="*/ 749 w 1599"/>
                <a:gd name="T3" fmla="*/ 919 h 936"/>
                <a:gd name="T4" fmla="*/ 654 w 1599"/>
                <a:gd name="T5" fmla="*/ 919 h 936"/>
                <a:gd name="T6" fmla="*/ 20 w 1599"/>
                <a:gd name="T7" fmla="*/ 554 h 936"/>
                <a:gd name="T8" fmla="*/ 20 w 1599"/>
                <a:gd name="T9" fmla="*/ 500 h 936"/>
                <a:gd name="T10" fmla="*/ 864 w 1599"/>
                <a:gd name="T11" fmla="*/ 15 h 936"/>
                <a:gd name="T12" fmla="*/ 946 w 1599"/>
                <a:gd name="T13" fmla="*/ 15 h 936"/>
                <a:gd name="T14" fmla="*/ 1572 w 1599"/>
                <a:gd name="T15" fmla="*/ 376 h 936"/>
                <a:gd name="T16" fmla="*/ 1572 w 1599"/>
                <a:gd name="T17" fmla="*/ 446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9" h="936">
                  <a:moveTo>
                    <a:pt x="1572" y="446"/>
                  </a:moveTo>
                  <a:cubicBezTo>
                    <a:pt x="749" y="919"/>
                    <a:pt x="749" y="919"/>
                    <a:pt x="749" y="919"/>
                  </a:cubicBezTo>
                  <a:cubicBezTo>
                    <a:pt x="720" y="936"/>
                    <a:pt x="683" y="936"/>
                    <a:pt x="654" y="919"/>
                  </a:cubicBezTo>
                  <a:cubicBezTo>
                    <a:pt x="20" y="554"/>
                    <a:pt x="20" y="554"/>
                    <a:pt x="20" y="554"/>
                  </a:cubicBezTo>
                  <a:cubicBezTo>
                    <a:pt x="0" y="542"/>
                    <a:pt x="0" y="512"/>
                    <a:pt x="20" y="500"/>
                  </a:cubicBezTo>
                  <a:cubicBezTo>
                    <a:pt x="864" y="15"/>
                    <a:pt x="864" y="15"/>
                    <a:pt x="864" y="15"/>
                  </a:cubicBezTo>
                  <a:cubicBezTo>
                    <a:pt x="890" y="0"/>
                    <a:pt x="921" y="0"/>
                    <a:pt x="946" y="15"/>
                  </a:cubicBezTo>
                  <a:cubicBezTo>
                    <a:pt x="1572" y="376"/>
                    <a:pt x="1572" y="376"/>
                    <a:pt x="1572" y="376"/>
                  </a:cubicBezTo>
                  <a:cubicBezTo>
                    <a:pt x="1599" y="392"/>
                    <a:pt x="1599" y="431"/>
                    <a:pt x="1572" y="446"/>
                  </a:cubicBezTo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ṥlïdè"/>
            <p:cNvSpPr/>
            <p:nvPr/>
          </p:nvSpPr>
          <p:spPr bwMode="auto">
            <a:xfrm>
              <a:off x="3787776" y="2282825"/>
              <a:ext cx="4713288" cy="2706688"/>
            </a:xfrm>
            <a:custGeom>
              <a:avLst/>
              <a:gdLst>
                <a:gd name="T0" fmla="*/ 2969 w 2969"/>
                <a:gd name="T1" fmla="*/ 762 h 1705"/>
                <a:gd name="T2" fmla="*/ 1320 w 2969"/>
                <a:gd name="T3" fmla="*/ 1705 h 1705"/>
                <a:gd name="T4" fmla="*/ 0 w 2969"/>
                <a:gd name="T5" fmla="*/ 943 h 1705"/>
                <a:gd name="T6" fmla="*/ 1646 w 2969"/>
                <a:gd name="T7" fmla="*/ 0 h 1705"/>
                <a:gd name="T8" fmla="*/ 2969 w 2969"/>
                <a:gd name="T9" fmla="*/ 762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9" h="1705">
                  <a:moveTo>
                    <a:pt x="2969" y="762"/>
                  </a:moveTo>
                  <a:lnTo>
                    <a:pt x="1320" y="1705"/>
                  </a:lnTo>
                  <a:lnTo>
                    <a:pt x="0" y="943"/>
                  </a:lnTo>
                  <a:lnTo>
                    <a:pt x="1646" y="0"/>
                  </a:lnTo>
                  <a:lnTo>
                    <a:pt x="2969" y="762"/>
                  </a:ln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ṣļïḓé"/>
            <p:cNvSpPr/>
            <p:nvPr/>
          </p:nvSpPr>
          <p:spPr bwMode="auto">
            <a:xfrm>
              <a:off x="3787776" y="2282825"/>
              <a:ext cx="4713288" cy="2706688"/>
            </a:xfrm>
            <a:custGeom>
              <a:avLst/>
              <a:gdLst>
                <a:gd name="T0" fmla="*/ 2969 w 2969"/>
                <a:gd name="T1" fmla="*/ 762 h 1705"/>
                <a:gd name="T2" fmla="*/ 1320 w 2969"/>
                <a:gd name="T3" fmla="*/ 1705 h 1705"/>
                <a:gd name="T4" fmla="*/ 0 w 2969"/>
                <a:gd name="T5" fmla="*/ 943 h 1705"/>
                <a:gd name="T6" fmla="*/ 1646 w 2969"/>
                <a:gd name="T7" fmla="*/ 0 h 1705"/>
                <a:gd name="T8" fmla="*/ 2969 w 2969"/>
                <a:gd name="T9" fmla="*/ 762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9" h="1705">
                  <a:moveTo>
                    <a:pt x="2969" y="762"/>
                  </a:moveTo>
                  <a:lnTo>
                    <a:pt x="1320" y="1705"/>
                  </a:lnTo>
                  <a:lnTo>
                    <a:pt x="0" y="943"/>
                  </a:lnTo>
                  <a:lnTo>
                    <a:pt x="1646" y="0"/>
                  </a:lnTo>
                  <a:lnTo>
                    <a:pt x="2969" y="7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iṡlîḓe"/>
            <p:cNvSpPr/>
            <p:nvPr/>
          </p:nvSpPr>
          <p:spPr bwMode="auto">
            <a:xfrm>
              <a:off x="4486276" y="4376738"/>
              <a:ext cx="333375" cy="195263"/>
            </a:xfrm>
            <a:custGeom>
              <a:avLst/>
              <a:gdLst>
                <a:gd name="T0" fmla="*/ 18 w 101"/>
                <a:gd name="T1" fmla="*/ 11 h 59"/>
                <a:gd name="T2" fmla="*/ 83 w 101"/>
                <a:gd name="T3" fmla="*/ 11 h 59"/>
                <a:gd name="T4" fmla="*/ 83 w 101"/>
                <a:gd name="T5" fmla="*/ 48 h 59"/>
                <a:gd name="T6" fmla="*/ 18 w 101"/>
                <a:gd name="T7" fmla="*/ 48 h 59"/>
                <a:gd name="T8" fmla="*/ 18 w 101"/>
                <a:gd name="T9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18" y="11"/>
                  </a:moveTo>
                  <a:cubicBezTo>
                    <a:pt x="36" y="0"/>
                    <a:pt x="65" y="0"/>
                    <a:pt x="83" y="11"/>
                  </a:cubicBezTo>
                  <a:cubicBezTo>
                    <a:pt x="101" y="21"/>
                    <a:pt x="101" y="38"/>
                    <a:pt x="83" y="48"/>
                  </a:cubicBezTo>
                  <a:cubicBezTo>
                    <a:pt x="65" y="59"/>
                    <a:pt x="36" y="59"/>
                    <a:pt x="18" y="48"/>
                  </a:cubicBezTo>
                  <a:cubicBezTo>
                    <a:pt x="0" y="38"/>
                    <a:pt x="0" y="21"/>
                    <a:pt x="18" y="11"/>
                  </a:cubicBezTo>
                  <a:close/>
                </a:path>
              </a:pathLst>
            </a:custGeom>
            <a:solidFill>
              <a:srgbClr val="8CB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pic>
          <p:nvPicPr>
            <p:cNvPr id="184" name="图片 183"/>
            <p:cNvPicPr>
              <a:picLocks noChangeAspect="1" noChangeArrowheads="1"/>
            </p:cNvPicPr>
            <p:nvPr/>
          </p:nvPicPr>
          <p:blipFill>
            <a:blip/>
            <a:srcRect/>
            <a:stretch>
              <a:fillRect/>
            </a:stretch>
          </p:blipFill>
          <p:spPr bwMode="auto">
            <a:xfrm>
              <a:off x="4552951" y="4400550"/>
              <a:ext cx="207963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iṣḻiḋê"/>
            <p:cNvSpPr/>
            <p:nvPr/>
          </p:nvSpPr>
          <p:spPr bwMode="auto">
            <a:xfrm>
              <a:off x="7893051" y="3714750"/>
              <a:ext cx="577850" cy="503238"/>
            </a:xfrm>
            <a:custGeom>
              <a:avLst/>
              <a:gdLst>
                <a:gd name="T0" fmla="*/ 364 w 364"/>
                <a:gd name="T1" fmla="*/ 0 h 317"/>
                <a:gd name="T2" fmla="*/ 0 w 364"/>
                <a:gd name="T3" fmla="*/ 207 h 317"/>
                <a:gd name="T4" fmla="*/ 0 w 364"/>
                <a:gd name="T5" fmla="*/ 317 h 317"/>
                <a:gd name="T6" fmla="*/ 364 w 364"/>
                <a:gd name="T7" fmla="*/ 110 h 317"/>
                <a:gd name="T8" fmla="*/ 364 w 364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317">
                  <a:moveTo>
                    <a:pt x="364" y="0"/>
                  </a:moveTo>
                  <a:lnTo>
                    <a:pt x="0" y="207"/>
                  </a:lnTo>
                  <a:lnTo>
                    <a:pt x="0" y="317"/>
                  </a:lnTo>
                  <a:lnTo>
                    <a:pt x="364" y="11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šḷïḓê"/>
            <p:cNvSpPr/>
            <p:nvPr/>
          </p:nvSpPr>
          <p:spPr bwMode="auto">
            <a:xfrm>
              <a:off x="6067426" y="5075238"/>
              <a:ext cx="30163" cy="192088"/>
            </a:xfrm>
            <a:custGeom>
              <a:avLst/>
              <a:gdLst>
                <a:gd name="T0" fmla="*/ 19 w 19"/>
                <a:gd name="T1" fmla="*/ 0 h 121"/>
                <a:gd name="T2" fmla="*/ 19 w 19"/>
                <a:gd name="T3" fmla="*/ 110 h 121"/>
                <a:gd name="T4" fmla="*/ 2 w 19"/>
                <a:gd name="T5" fmla="*/ 121 h 121"/>
                <a:gd name="T6" fmla="*/ 0 w 19"/>
                <a:gd name="T7" fmla="*/ 11 h 121"/>
                <a:gd name="T8" fmla="*/ 19 w 19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1">
                  <a:moveTo>
                    <a:pt x="19" y="0"/>
                  </a:moveTo>
                  <a:lnTo>
                    <a:pt x="19" y="110"/>
                  </a:lnTo>
                  <a:lnTo>
                    <a:pt x="2" y="121"/>
                  </a:lnTo>
                  <a:lnTo>
                    <a:pt x="0" y="1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îṩḷíḍé"/>
            <p:cNvSpPr/>
            <p:nvPr/>
          </p:nvSpPr>
          <p:spPr bwMode="auto">
            <a:xfrm>
              <a:off x="6583363" y="4781550"/>
              <a:ext cx="28575" cy="192088"/>
            </a:xfrm>
            <a:custGeom>
              <a:avLst/>
              <a:gdLst>
                <a:gd name="T0" fmla="*/ 18 w 18"/>
                <a:gd name="T1" fmla="*/ 0 h 121"/>
                <a:gd name="T2" fmla="*/ 18 w 18"/>
                <a:gd name="T3" fmla="*/ 111 h 121"/>
                <a:gd name="T4" fmla="*/ 0 w 18"/>
                <a:gd name="T5" fmla="*/ 121 h 121"/>
                <a:gd name="T6" fmla="*/ 0 w 18"/>
                <a:gd name="T7" fmla="*/ 11 h 121"/>
                <a:gd name="T8" fmla="*/ 18 w 18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1">
                  <a:moveTo>
                    <a:pt x="18" y="0"/>
                  </a:moveTo>
                  <a:lnTo>
                    <a:pt x="18" y="111"/>
                  </a:lnTo>
                  <a:lnTo>
                    <a:pt x="0" y="121"/>
                  </a:lnTo>
                  <a:lnTo>
                    <a:pt x="0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ïsļíde"/>
            <p:cNvSpPr/>
            <p:nvPr/>
          </p:nvSpPr>
          <p:spPr bwMode="auto">
            <a:xfrm>
              <a:off x="7104063" y="4481513"/>
              <a:ext cx="30163" cy="192088"/>
            </a:xfrm>
            <a:custGeom>
              <a:avLst/>
              <a:gdLst>
                <a:gd name="T0" fmla="*/ 19 w 19"/>
                <a:gd name="T1" fmla="*/ 0 h 121"/>
                <a:gd name="T2" fmla="*/ 19 w 19"/>
                <a:gd name="T3" fmla="*/ 111 h 121"/>
                <a:gd name="T4" fmla="*/ 0 w 19"/>
                <a:gd name="T5" fmla="*/ 121 h 121"/>
                <a:gd name="T6" fmla="*/ 0 w 19"/>
                <a:gd name="T7" fmla="*/ 11 h 121"/>
                <a:gd name="T8" fmla="*/ 19 w 19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1">
                  <a:moveTo>
                    <a:pt x="19" y="0"/>
                  </a:moveTo>
                  <a:lnTo>
                    <a:pt x="19" y="111"/>
                  </a:lnTo>
                  <a:lnTo>
                    <a:pt x="0" y="121"/>
                  </a:lnTo>
                  <a:lnTo>
                    <a:pt x="0" y="1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ïṣlíḑé"/>
            <p:cNvSpPr/>
            <p:nvPr/>
          </p:nvSpPr>
          <p:spPr bwMode="auto">
            <a:xfrm>
              <a:off x="4837113" y="4808538"/>
              <a:ext cx="36513" cy="131763"/>
            </a:xfrm>
            <a:custGeom>
              <a:avLst/>
              <a:gdLst>
                <a:gd name="T0" fmla="*/ 23 w 23"/>
                <a:gd name="T1" fmla="*/ 15 h 83"/>
                <a:gd name="T2" fmla="*/ 23 w 23"/>
                <a:gd name="T3" fmla="*/ 83 h 83"/>
                <a:gd name="T4" fmla="*/ 0 w 23"/>
                <a:gd name="T5" fmla="*/ 69 h 83"/>
                <a:gd name="T6" fmla="*/ 0 w 23"/>
                <a:gd name="T7" fmla="*/ 0 h 83"/>
                <a:gd name="T8" fmla="*/ 23 w 23"/>
                <a:gd name="T9" fmla="*/ 1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3">
                  <a:moveTo>
                    <a:pt x="23" y="15"/>
                  </a:moveTo>
                  <a:lnTo>
                    <a:pt x="23" y="83"/>
                  </a:lnTo>
                  <a:lnTo>
                    <a:pt x="0" y="69"/>
                  </a:lnTo>
                  <a:lnTo>
                    <a:pt x="0" y="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ï$ľïḍé"/>
            <p:cNvSpPr/>
            <p:nvPr/>
          </p:nvSpPr>
          <p:spPr bwMode="auto">
            <a:xfrm>
              <a:off x="4902201" y="4848225"/>
              <a:ext cx="39688" cy="131763"/>
            </a:xfrm>
            <a:custGeom>
              <a:avLst/>
              <a:gdLst>
                <a:gd name="T0" fmla="*/ 25 w 25"/>
                <a:gd name="T1" fmla="*/ 83 h 83"/>
                <a:gd name="T2" fmla="*/ 0 w 25"/>
                <a:gd name="T3" fmla="*/ 69 h 83"/>
                <a:gd name="T4" fmla="*/ 0 w 25"/>
                <a:gd name="T5" fmla="*/ 0 h 83"/>
                <a:gd name="T6" fmla="*/ 25 w 25"/>
                <a:gd name="T7" fmla="*/ 15 h 83"/>
                <a:gd name="T8" fmla="*/ 25 w 25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3">
                  <a:moveTo>
                    <a:pt x="25" y="83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5" y="15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iṥlíḓe"/>
            <p:cNvSpPr/>
            <p:nvPr/>
          </p:nvSpPr>
          <p:spPr bwMode="auto">
            <a:xfrm>
              <a:off x="4972051" y="4887913"/>
              <a:ext cx="36513" cy="131763"/>
            </a:xfrm>
            <a:custGeom>
              <a:avLst/>
              <a:gdLst>
                <a:gd name="T0" fmla="*/ 23 w 23"/>
                <a:gd name="T1" fmla="*/ 83 h 83"/>
                <a:gd name="T2" fmla="*/ 0 w 23"/>
                <a:gd name="T3" fmla="*/ 68 h 83"/>
                <a:gd name="T4" fmla="*/ 0 w 23"/>
                <a:gd name="T5" fmla="*/ 0 h 83"/>
                <a:gd name="T6" fmla="*/ 23 w 23"/>
                <a:gd name="T7" fmla="*/ 14 h 83"/>
                <a:gd name="T8" fmla="*/ 23 w 23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3">
                  <a:moveTo>
                    <a:pt x="23" y="83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23" y="14"/>
                  </a:lnTo>
                  <a:lnTo>
                    <a:pt x="23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ïṧḻïḍè"/>
            <p:cNvSpPr/>
            <p:nvPr/>
          </p:nvSpPr>
          <p:spPr bwMode="auto">
            <a:xfrm>
              <a:off x="5038726" y="4927600"/>
              <a:ext cx="39688" cy="131763"/>
            </a:xfrm>
            <a:custGeom>
              <a:avLst/>
              <a:gdLst>
                <a:gd name="T0" fmla="*/ 25 w 25"/>
                <a:gd name="T1" fmla="*/ 83 h 83"/>
                <a:gd name="T2" fmla="*/ 0 w 25"/>
                <a:gd name="T3" fmla="*/ 68 h 83"/>
                <a:gd name="T4" fmla="*/ 0 w 25"/>
                <a:gd name="T5" fmla="*/ 0 h 83"/>
                <a:gd name="T6" fmla="*/ 25 w 25"/>
                <a:gd name="T7" fmla="*/ 12 h 83"/>
                <a:gd name="T8" fmla="*/ 25 w 25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3">
                  <a:moveTo>
                    <a:pt x="25" y="83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ŝḻîḓé"/>
            <p:cNvSpPr/>
            <p:nvPr/>
          </p:nvSpPr>
          <p:spPr bwMode="auto">
            <a:xfrm>
              <a:off x="5106988" y="4967288"/>
              <a:ext cx="36513" cy="131763"/>
            </a:xfrm>
            <a:custGeom>
              <a:avLst/>
              <a:gdLst>
                <a:gd name="T0" fmla="*/ 23 w 23"/>
                <a:gd name="T1" fmla="*/ 83 h 83"/>
                <a:gd name="T2" fmla="*/ 0 w 23"/>
                <a:gd name="T3" fmla="*/ 68 h 83"/>
                <a:gd name="T4" fmla="*/ 0 w 23"/>
                <a:gd name="T5" fmla="*/ 0 h 83"/>
                <a:gd name="T6" fmla="*/ 23 w 23"/>
                <a:gd name="T7" fmla="*/ 12 h 83"/>
                <a:gd name="T8" fmla="*/ 23 w 23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3">
                  <a:moveTo>
                    <a:pt x="23" y="83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23" y="12"/>
                  </a:lnTo>
                  <a:lnTo>
                    <a:pt x="23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îṧľïḋé"/>
            <p:cNvSpPr/>
            <p:nvPr/>
          </p:nvSpPr>
          <p:spPr bwMode="auto">
            <a:xfrm>
              <a:off x="5173663" y="5003800"/>
              <a:ext cx="39688" cy="131763"/>
            </a:xfrm>
            <a:custGeom>
              <a:avLst/>
              <a:gdLst>
                <a:gd name="T0" fmla="*/ 25 w 25"/>
                <a:gd name="T1" fmla="*/ 83 h 83"/>
                <a:gd name="T2" fmla="*/ 0 w 25"/>
                <a:gd name="T3" fmla="*/ 70 h 83"/>
                <a:gd name="T4" fmla="*/ 0 w 25"/>
                <a:gd name="T5" fmla="*/ 0 h 83"/>
                <a:gd name="T6" fmla="*/ 25 w 25"/>
                <a:gd name="T7" fmla="*/ 14 h 83"/>
                <a:gd name="T8" fmla="*/ 25 w 25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3">
                  <a:moveTo>
                    <a:pt x="25" y="83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5" y="14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îŝľiďé"/>
            <p:cNvSpPr/>
            <p:nvPr/>
          </p:nvSpPr>
          <p:spPr bwMode="auto">
            <a:xfrm>
              <a:off x="5243513" y="5043488"/>
              <a:ext cx="34925" cy="131763"/>
            </a:xfrm>
            <a:custGeom>
              <a:avLst/>
              <a:gdLst>
                <a:gd name="T0" fmla="*/ 22 w 22"/>
                <a:gd name="T1" fmla="*/ 83 h 83"/>
                <a:gd name="T2" fmla="*/ 0 w 22"/>
                <a:gd name="T3" fmla="*/ 68 h 83"/>
                <a:gd name="T4" fmla="*/ 0 w 22"/>
                <a:gd name="T5" fmla="*/ 0 h 83"/>
                <a:gd name="T6" fmla="*/ 22 w 22"/>
                <a:gd name="T7" fmla="*/ 14 h 83"/>
                <a:gd name="T8" fmla="*/ 22 w 2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3">
                  <a:moveTo>
                    <a:pt x="22" y="83"/>
                  </a:moveTo>
                  <a:lnTo>
                    <a:pt x="0" y="68"/>
                  </a:lnTo>
                  <a:lnTo>
                    <a:pt x="0" y="0"/>
                  </a:lnTo>
                  <a:lnTo>
                    <a:pt x="22" y="14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íŝ1ïḍê"/>
            <p:cNvSpPr/>
            <p:nvPr/>
          </p:nvSpPr>
          <p:spPr bwMode="auto">
            <a:xfrm>
              <a:off x="5308601" y="5081588"/>
              <a:ext cx="39688" cy="133350"/>
            </a:xfrm>
            <a:custGeom>
              <a:avLst/>
              <a:gdLst>
                <a:gd name="T0" fmla="*/ 25 w 25"/>
                <a:gd name="T1" fmla="*/ 84 h 84"/>
                <a:gd name="T2" fmla="*/ 0 w 25"/>
                <a:gd name="T3" fmla="*/ 69 h 84"/>
                <a:gd name="T4" fmla="*/ 0 w 25"/>
                <a:gd name="T5" fmla="*/ 0 h 84"/>
                <a:gd name="T6" fmla="*/ 25 w 25"/>
                <a:gd name="T7" fmla="*/ 15 h 84"/>
                <a:gd name="T8" fmla="*/ 25 w 25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4">
                  <a:moveTo>
                    <a:pt x="25" y="84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5" y="15"/>
                  </a:lnTo>
                  <a:lnTo>
                    <a:pt x="25" y="84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ṡlíḑè"/>
            <p:cNvSpPr/>
            <p:nvPr/>
          </p:nvSpPr>
          <p:spPr bwMode="auto">
            <a:xfrm>
              <a:off x="5378451" y="5121275"/>
              <a:ext cx="36513" cy="131763"/>
            </a:xfrm>
            <a:custGeom>
              <a:avLst/>
              <a:gdLst>
                <a:gd name="T0" fmla="*/ 23 w 23"/>
                <a:gd name="T1" fmla="*/ 83 h 83"/>
                <a:gd name="T2" fmla="*/ 0 w 23"/>
                <a:gd name="T3" fmla="*/ 69 h 83"/>
                <a:gd name="T4" fmla="*/ 0 w 23"/>
                <a:gd name="T5" fmla="*/ 0 h 83"/>
                <a:gd name="T6" fmla="*/ 23 w 23"/>
                <a:gd name="T7" fmla="*/ 15 h 83"/>
                <a:gd name="T8" fmla="*/ 23 w 23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3">
                  <a:moveTo>
                    <a:pt x="23" y="83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3" y="15"/>
                  </a:lnTo>
                  <a:lnTo>
                    <a:pt x="23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íslïḍê"/>
            <p:cNvSpPr/>
            <p:nvPr/>
          </p:nvSpPr>
          <p:spPr bwMode="auto">
            <a:xfrm>
              <a:off x="5443538" y="5160963"/>
              <a:ext cx="39688" cy="131763"/>
            </a:xfrm>
            <a:custGeom>
              <a:avLst/>
              <a:gdLst>
                <a:gd name="T0" fmla="*/ 25 w 25"/>
                <a:gd name="T1" fmla="*/ 83 h 83"/>
                <a:gd name="T2" fmla="*/ 0 w 25"/>
                <a:gd name="T3" fmla="*/ 69 h 83"/>
                <a:gd name="T4" fmla="*/ 0 w 25"/>
                <a:gd name="T5" fmla="*/ 0 h 83"/>
                <a:gd name="T6" fmla="*/ 25 w 25"/>
                <a:gd name="T7" fmla="*/ 13 h 83"/>
                <a:gd name="T8" fmla="*/ 25 w 25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3">
                  <a:moveTo>
                    <a:pt x="25" y="83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5" y="13"/>
                  </a:lnTo>
                  <a:lnTo>
                    <a:pt x="25" y="83"/>
                  </a:lnTo>
                  <a:close/>
                </a:path>
              </a:pathLst>
            </a:custGeom>
            <a:solidFill>
              <a:srgbClr val="6AA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ṡľïḍé"/>
            <p:cNvSpPr/>
            <p:nvPr/>
          </p:nvSpPr>
          <p:spPr bwMode="auto">
            <a:xfrm>
              <a:off x="4476751" y="3482975"/>
              <a:ext cx="660400" cy="201613"/>
            </a:xfrm>
            <a:prstGeom prst="rect">
              <a:avLst/>
            </a:prstGeom>
            <a:solidFill>
              <a:srgbClr val="E98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íślîḓe"/>
            <p:cNvSpPr/>
            <p:nvPr/>
          </p:nvSpPr>
          <p:spPr bwMode="auto">
            <a:xfrm>
              <a:off x="6523038" y="1060450"/>
              <a:ext cx="825500" cy="2370138"/>
            </a:xfrm>
            <a:custGeom>
              <a:avLst/>
              <a:gdLst>
                <a:gd name="T0" fmla="*/ 26 w 250"/>
                <a:gd name="T1" fmla="*/ 107 h 719"/>
                <a:gd name="T2" fmla="*/ 206 w 250"/>
                <a:gd name="T3" fmla="*/ 3 h 719"/>
                <a:gd name="T4" fmla="*/ 221 w 250"/>
                <a:gd name="T5" fmla="*/ 3 h 719"/>
                <a:gd name="T6" fmla="*/ 221 w 250"/>
                <a:gd name="T7" fmla="*/ 3 h 719"/>
                <a:gd name="T8" fmla="*/ 222 w 250"/>
                <a:gd name="T9" fmla="*/ 3 h 719"/>
                <a:gd name="T10" fmla="*/ 222 w 250"/>
                <a:gd name="T11" fmla="*/ 3 h 719"/>
                <a:gd name="T12" fmla="*/ 250 w 250"/>
                <a:gd name="T13" fmla="*/ 20 h 719"/>
                <a:gd name="T14" fmla="*/ 229 w 250"/>
                <a:gd name="T15" fmla="*/ 95 h 719"/>
                <a:gd name="T16" fmla="*/ 229 w 250"/>
                <a:gd name="T17" fmla="*/ 565 h 719"/>
                <a:gd name="T18" fmla="*/ 204 w 250"/>
                <a:gd name="T19" fmla="*/ 609 h 719"/>
                <a:gd name="T20" fmla="*/ 51 w 250"/>
                <a:gd name="T21" fmla="*/ 697 h 719"/>
                <a:gd name="T22" fmla="*/ 43 w 250"/>
                <a:gd name="T23" fmla="*/ 719 h 719"/>
                <a:gd name="T24" fmla="*/ 14 w 250"/>
                <a:gd name="T25" fmla="*/ 703 h 719"/>
                <a:gd name="T26" fmla="*/ 14 w 250"/>
                <a:gd name="T27" fmla="*/ 703 h 719"/>
                <a:gd name="T28" fmla="*/ 0 w 250"/>
                <a:gd name="T29" fmla="*/ 679 h 719"/>
                <a:gd name="T30" fmla="*/ 0 w 250"/>
                <a:gd name="T31" fmla="*/ 153 h 719"/>
                <a:gd name="T32" fmla="*/ 26 w 250"/>
                <a:gd name="T33" fmla="*/ 10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0" h="719">
                  <a:moveTo>
                    <a:pt x="26" y="107"/>
                  </a:moveTo>
                  <a:cubicBezTo>
                    <a:pt x="206" y="3"/>
                    <a:pt x="206" y="3"/>
                    <a:pt x="206" y="3"/>
                  </a:cubicBezTo>
                  <a:cubicBezTo>
                    <a:pt x="211" y="0"/>
                    <a:pt x="217" y="1"/>
                    <a:pt x="221" y="3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22" y="3"/>
                    <a:pt x="222" y="3"/>
                    <a:pt x="222" y="3"/>
                  </a:cubicBezTo>
                  <a:cubicBezTo>
                    <a:pt x="222" y="3"/>
                    <a:pt x="222" y="3"/>
                    <a:pt x="222" y="3"/>
                  </a:cubicBezTo>
                  <a:cubicBezTo>
                    <a:pt x="250" y="20"/>
                    <a:pt x="250" y="20"/>
                    <a:pt x="250" y="20"/>
                  </a:cubicBezTo>
                  <a:cubicBezTo>
                    <a:pt x="229" y="95"/>
                    <a:pt x="229" y="95"/>
                    <a:pt x="229" y="95"/>
                  </a:cubicBezTo>
                  <a:cubicBezTo>
                    <a:pt x="229" y="565"/>
                    <a:pt x="229" y="565"/>
                    <a:pt x="229" y="565"/>
                  </a:cubicBezTo>
                  <a:cubicBezTo>
                    <a:pt x="229" y="583"/>
                    <a:pt x="220" y="600"/>
                    <a:pt x="204" y="609"/>
                  </a:cubicBezTo>
                  <a:cubicBezTo>
                    <a:pt x="51" y="697"/>
                    <a:pt x="51" y="697"/>
                    <a:pt x="51" y="697"/>
                  </a:cubicBezTo>
                  <a:cubicBezTo>
                    <a:pt x="43" y="719"/>
                    <a:pt x="43" y="719"/>
                    <a:pt x="43" y="719"/>
                  </a:cubicBezTo>
                  <a:cubicBezTo>
                    <a:pt x="14" y="703"/>
                    <a:pt x="14" y="703"/>
                    <a:pt x="14" y="703"/>
                  </a:cubicBezTo>
                  <a:cubicBezTo>
                    <a:pt x="14" y="703"/>
                    <a:pt x="14" y="703"/>
                    <a:pt x="14" y="703"/>
                  </a:cubicBezTo>
                  <a:cubicBezTo>
                    <a:pt x="6" y="698"/>
                    <a:pt x="0" y="689"/>
                    <a:pt x="0" y="679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34"/>
                    <a:pt x="10" y="117"/>
                    <a:pt x="26" y="107"/>
                  </a:cubicBezTo>
                  <a:close/>
                </a:path>
              </a:pathLst>
            </a:custGeom>
            <a:solidFill>
              <a:srgbClr val="8CE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ṧḷíḍé"/>
            <p:cNvSpPr/>
            <p:nvPr/>
          </p:nvSpPr>
          <p:spPr bwMode="auto">
            <a:xfrm>
              <a:off x="6619876" y="1106488"/>
              <a:ext cx="755650" cy="2360613"/>
            </a:xfrm>
            <a:custGeom>
              <a:avLst/>
              <a:gdLst>
                <a:gd name="T0" fmla="*/ 0 w 229"/>
                <a:gd name="T1" fmla="*/ 156 h 716"/>
                <a:gd name="T2" fmla="*/ 0 w 229"/>
                <a:gd name="T3" fmla="*/ 682 h 716"/>
                <a:gd name="T4" fmla="*/ 41 w 229"/>
                <a:gd name="T5" fmla="*/ 705 h 716"/>
                <a:gd name="T6" fmla="*/ 204 w 229"/>
                <a:gd name="T7" fmla="*/ 611 h 716"/>
                <a:gd name="T8" fmla="*/ 229 w 229"/>
                <a:gd name="T9" fmla="*/ 568 h 716"/>
                <a:gd name="T10" fmla="*/ 229 w 229"/>
                <a:gd name="T11" fmla="*/ 19 h 716"/>
                <a:gd name="T12" fmla="*/ 206 w 229"/>
                <a:gd name="T13" fmla="*/ 6 h 716"/>
                <a:gd name="T14" fmla="*/ 26 w 229"/>
                <a:gd name="T15" fmla="*/ 110 h 716"/>
                <a:gd name="T16" fmla="*/ 0 w 229"/>
                <a:gd name="T17" fmla="*/ 15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716">
                  <a:moveTo>
                    <a:pt x="0" y="156"/>
                  </a:moveTo>
                  <a:cubicBezTo>
                    <a:pt x="0" y="682"/>
                    <a:pt x="0" y="682"/>
                    <a:pt x="0" y="682"/>
                  </a:cubicBezTo>
                  <a:cubicBezTo>
                    <a:pt x="0" y="703"/>
                    <a:pt x="23" y="716"/>
                    <a:pt x="41" y="705"/>
                  </a:cubicBezTo>
                  <a:cubicBezTo>
                    <a:pt x="204" y="611"/>
                    <a:pt x="204" y="611"/>
                    <a:pt x="204" y="611"/>
                  </a:cubicBezTo>
                  <a:cubicBezTo>
                    <a:pt x="220" y="602"/>
                    <a:pt x="229" y="586"/>
                    <a:pt x="229" y="568"/>
                  </a:cubicBezTo>
                  <a:cubicBezTo>
                    <a:pt x="229" y="19"/>
                    <a:pt x="229" y="19"/>
                    <a:pt x="229" y="19"/>
                  </a:cubicBezTo>
                  <a:cubicBezTo>
                    <a:pt x="229" y="8"/>
                    <a:pt x="216" y="0"/>
                    <a:pt x="206" y="6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10" y="119"/>
                    <a:pt x="0" y="137"/>
                    <a:pt x="0" y="156"/>
                  </a:cubicBez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íšlïḋè"/>
            <p:cNvSpPr/>
            <p:nvPr/>
          </p:nvSpPr>
          <p:spPr bwMode="auto">
            <a:xfrm>
              <a:off x="6654801" y="1265238"/>
              <a:ext cx="690563" cy="1974850"/>
            </a:xfrm>
            <a:custGeom>
              <a:avLst/>
              <a:gdLst>
                <a:gd name="T0" fmla="*/ 0 w 435"/>
                <a:gd name="T1" fmla="*/ 251 h 1244"/>
                <a:gd name="T2" fmla="*/ 0 w 435"/>
                <a:gd name="T3" fmla="*/ 1244 h 1244"/>
                <a:gd name="T4" fmla="*/ 435 w 435"/>
                <a:gd name="T5" fmla="*/ 992 h 1244"/>
                <a:gd name="T6" fmla="*/ 435 w 435"/>
                <a:gd name="T7" fmla="*/ 0 h 1244"/>
                <a:gd name="T8" fmla="*/ 0 w 435"/>
                <a:gd name="T9" fmla="*/ 251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1244">
                  <a:moveTo>
                    <a:pt x="0" y="251"/>
                  </a:moveTo>
                  <a:lnTo>
                    <a:pt x="0" y="1244"/>
                  </a:lnTo>
                  <a:lnTo>
                    <a:pt x="435" y="992"/>
                  </a:lnTo>
                  <a:lnTo>
                    <a:pt x="435" y="0"/>
                  </a:lnTo>
                  <a:lnTo>
                    <a:pt x="0" y="251"/>
                  </a:lnTo>
                  <a:close/>
                </a:path>
              </a:pathLst>
            </a:custGeom>
            <a:gradFill>
              <a:gsLst>
                <a:gs pos="100000">
                  <a:srgbClr val="76BEF5"/>
                </a:gs>
                <a:gs pos="0">
                  <a:srgbClr val="6CCCE6"/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ísliḍe"/>
            <p:cNvSpPr/>
            <p:nvPr/>
          </p:nvSpPr>
          <p:spPr bwMode="auto">
            <a:xfrm>
              <a:off x="6877051" y="1308100"/>
              <a:ext cx="223838" cy="177800"/>
            </a:xfrm>
            <a:custGeom>
              <a:avLst/>
              <a:gdLst>
                <a:gd name="T0" fmla="*/ 16 w 141"/>
                <a:gd name="T1" fmla="*/ 58 h 112"/>
                <a:gd name="T2" fmla="*/ 0 w 141"/>
                <a:gd name="T3" fmla="*/ 112 h 112"/>
                <a:gd name="T4" fmla="*/ 141 w 141"/>
                <a:gd name="T5" fmla="*/ 31 h 112"/>
                <a:gd name="T6" fmla="*/ 116 w 141"/>
                <a:gd name="T7" fmla="*/ 0 h 112"/>
                <a:gd name="T8" fmla="*/ 16 w 141"/>
                <a:gd name="T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12">
                  <a:moveTo>
                    <a:pt x="16" y="58"/>
                  </a:moveTo>
                  <a:lnTo>
                    <a:pt x="0" y="112"/>
                  </a:lnTo>
                  <a:lnTo>
                    <a:pt x="141" y="31"/>
                  </a:lnTo>
                  <a:lnTo>
                    <a:pt x="116" y="0"/>
                  </a:lnTo>
                  <a:lnTo>
                    <a:pt x="16" y="58"/>
                  </a:lnTo>
                  <a:close/>
                </a:path>
              </a:pathLst>
            </a:custGeom>
            <a:solidFill>
              <a:srgbClr val="8CB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íṧlîḋé"/>
            <p:cNvSpPr/>
            <p:nvPr/>
          </p:nvSpPr>
          <p:spPr bwMode="auto">
            <a:xfrm>
              <a:off x="6981826" y="3051175"/>
              <a:ext cx="112713" cy="188913"/>
            </a:xfrm>
            <a:custGeom>
              <a:avLst/>
              <a:gdLst>
                <a:gd name="T0" fmla="*/ 0 w 34"/>
                <a:gd name="T1" fmla="*/ 23 h 57"/>
                <a:gd name="T2" fmla="*/ 0 w 34"/>
                <a:gd name="T3" fmla="*/ 52 h 57"/>
                <a:gd name="T4" fmla="*/ 7 w 34"/>
                <a:gd name="T5" fmla="*/ 56 h 57"/>
                <a:gd name="T6" fmla="*/ 29 w 34"/>
                <a:gd name="T7" fmla="*/ 42 h 57"/>
                <a:gd name="T8" fmla="*/ 34 w 34"/>
                <a:gd name="T9" fmla="*/ 35 h 57"/>
                <a:gd name="T10" fmla="*/ 34 w 34"/>
                <a:gd name="T11" fmla="*/ 3 h 57"/>
                <a:gd name="T12" fmla="*/ 30 w 34"/>
                <a:gd name="T13" fmla="*/ 1 h 57"/>
                <a:gd name="T14" fmla="*/ 4 w 34"/>
                <a:gd name="T15" fmla="*/ 15 h 57"/>
                <a:gd name="T16" fmla="*/ 0 w 34"/>
                <a:gd name="T17" fmla="*/ 2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7">
                  <a:moveTo>
                    <a:pt x="0" y="23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55"/>
                    <a:pt x="4" y="57"/>
                    <a:pt x="7" y="56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2" y="41"/>
                    <a:pt x="34" y="38"/>
                    <a:pt x="34" y="3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1"/>
                    <a:pt x="32" y="0"/>
                    <a:pt x="30" y="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7"/>
                    <a:pt x="0" y="20"/>
                    <a:pt x="0" y="23"/>
                  </a:cubicBezTo>
                  <a:close/>
                </a:path>
              </a:pathLst>
            </a:custGeom>
            <a:solidFill>
              <a:srgbClr val="8CBE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ṩľíḓe"/>
            <p:cNvSpPr/>
            <p:nvPr/>
          </p:nvSpPr>
          <p:spPr bwMode="auto">
            <a:xfrm>
              <a:off x="6697663" y="1624013"/>
              <a:ext cx="130175" cy="88900"/>
            </a:xfrm>
            <a:custGeom>
              <a:avLst/>
              <a:gdLst>
                <a:gd name="T0" fmla="*/ 0 w 82"/>
                <a:gd name="T1" fmla="*/ 48 h 56"/>
                <a:gd name="T2" fmla="*/ 0 w 82"/>
                <a:gd name="T3" fmla="*/ 56 h 56"/>
                <a:gd name="T4" fmla="*/ 82 w 82"/>
                <a:gd name="T5" fmla="*/ 8 h 56"/>
                <a:gd name="T6" fmla="*/ 82 w 82"/>
                <a:gd name="T7" fmla="*/ 0 h 56"/>
                <a:gd name="T8" fmla="*/ 0 w 82"/>
                <a:gd name="T9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6">
                  <a:moveTo>
                    <a:pt x="0" y="48"/>
                  </a:moveTo>
                  <a:lnTo>
                    <a:pt x="0" y="56"/>
                  </a:lnTo>
                  <a:lnTo>
                    <a:pt x="82" y="8"/>
                  </a:lnTo>
                  <a:lnTo>
                    <a:pt x="82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îŝļiḑê"/>
            <p:cNvSpPr/>
            <p:nvPr/>
          </p:nvSpPr>
          <p:spPr bwMode="auto">
            <a:xfrm>
              <a:off x="6697663" y="1654175"/>
              <a:ext cx="130175" cy="88900"/>
            </a:xfrm>
            <a:custGeom>
              <a:avLst/>
              <a:gdLst>
                <a:gd name="T0" fmla="*/ 0 w 82"/>
                <a:gd name="T1" fmla="*/ 56 h 56"/>
                <a:gd name="T2" fmla="*/ 82 w 82"/>
                <a:gd name="T3" fmla="*/ 8 h 56"/>
                <a:gd name="T4" fmla="*/ 82 w 82"/>
                <a:gd name="T5" fmla="*/ 0 h 56"/>
                <a:gd name="T6" fmla="*/ 0 w 82"/>
                <a:gd name="T7" fmla="*/ 47 h 56"/>
                <a:gd name="T8" fmla="*/ 0 w 82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6">
                  <a:moveTo>
                    <a:pt x="0" y="56"/>
                  </a:moveTo>
                  <a:lnTo>
                    <a:pt x="82" y="8"/>
                  </a:lnTo>
                  <a:lnTo>
                    <a:pt x="82" y="0"/>
                  </a:lnTo>
                  <a:lnTo>
                    <a:pt x="0" y="47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Sļîḑé"/>
            <p:cNvSpPr/>
            <p:nvPr/>
          </p:nvSpPr>
          <p:spPr bwMode="auto">
            <a:xfrm>
              <a:off x="6697663" y="1706563"/>
              <a:ext cx="93663" cy="65088"/>
            </a:xfrm>
            <a:custGeom>
              <a:avLst/>
              <a:gdLst>
                <a:gd name="T0" fmla="*/ 59 w 59"/>
                <a:gd name="T1" fmla="*/ 0 h 41"/>
                <a:gd name="T2" fmla="*/ 0 w 59"/>
                <a:gd name="T3" fmla="*/ 33 h 41"/>
                <a:gd name="T4" fmla="*/ 0 w 59"/>
                <a:gd name="T5" fmla="*/ 41 h 41"/>
                <a:gd name="T6" fmla="*/ 59 w 59"/>
                <a:gd name="T7" fmla="*/ 8 h 41"/>
                <a:gd name="T8" fmla="*/ 59 w 5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">
                  <a:moveTo>
                    <a:pt x="59" y="0"/>
                  </a:moveTo>
                  <a:lnTo>
                    <a:pt x="0" y="33"/>
                  </a:lnTo>
                  <a:lnTo>
                    <a:pt x="0" y="41"/>
                  </a:lnTo>
                  <a:lnTo>
                    <a:pt x="59" y="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îš1iḍe"/>
            <p:cNvSpPr/>
            <p:nvPr/>
          </p:nvSpPr>
          <p:spPr bwMode="auto">
            <a:xfrm>
              <a:off x="6697663" y="1743075"/>
              <a:ext cx="130175" cy="92075"/>
            </a:xfrm>
            <a:custGeom>
              <a:avLst/>
              <a:gdLst>
                <a:gd name="T0" fmla="*/ 0 w 82"/>
                <a:gd name="T1" fmla="*/ 58 h 58"/>
                <a:gd name="T2" fmla="*/ 82 w 82"/>
                <a:gd name="T3" fmla="*/ 10 h 58"/>
                <a:gd name="T4" fmla="*/ 82 w 82"/>
                <a:gd name="T5" fmla="*/ 0 h 58"/>
                <a:gd name="T6" fmla="*/ 0 w 82"/>
                <a:gd name="T7" fmla="*/ 48 h 58"/>
                <a:gd name="T8" fmla="*/ 0 w 82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8">
                  <a:moveTo>
                    <a:pt x="0" y="58"/>
                  </a:moveTo>
                  <a:lnTo>
                    <a:pt x="82" y="10"/>
                  </a:lnTo>
                  <a:lnTo>
                    <a:pt x="82" y="0"/>
                  </a:lnTo>
                  <a:lnTo>
                    <a:pt x="0" y="4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í$ḻiḍe"/>
            <p:cNvSpPr/>
            <p:nvPr/>
          </p:nvSpPr>
          <p:spPr bwMode="auto">
            <a:xfrm>
              <a:off x="6697663" y="1722438"/>
              <a:ext cx="112713" cy="82550"/>
            </a:xfrm>
            <a:custGeom>
              <a:avLst/>
              <a:gdLst>
                <a:gd name="T0" fmla="*/ 71 w 71"/>
                <a:gd name="T1" fmla="*/ 0 h 52"/>
                <a:gd name="T2" fmla="*/ 0 w 71"/>
                <a:gd name="T3" fmla="*/ 42 h 52"/>
                <a:gd name="T4" fmla="*/ 0 w 71"/>
                <a:gd name="T5" fmla="*/ 52 h 52"/>
                <a:gd name="T6" fmla="*/ 71 w 71"/>
                <a:gd name="T7" fmla="*/ 11 h 52"/>
                <a:gd name="T8" fmla="*/ 71 w 7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2">
                  <a:moveTo>
                    <a:pt x="71" y="0"/>
                  </a:moveTo>
                  <a:lnTo>
                    <a:pt x="0" y="42"/>
                  </a:lnTo>
                  <a:lnTo>
                    <a:pt x="0" y="52"/>
                  </a:lnTo>
                  <a:lnTo>
                    <a:pt x="71" y="1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ïśļidê"/>
            <p:cNvSpPr/>
            <p:nvPr/>
          </p:nvSpPr>
          <p:spPr bwMode="auto">
            <a:xfrm>
              <a:off x="6697663" y="1804988"/>
              <a:ext cx="76200" cy="60325"/>
            </a:xfrm>
            <a:custGeom>
              <a:avLst/>
              <a:gdLst>
                <a:gd name="T0" fmla="*/ 0 w 48"/>
                <a:gd name="T1" fmla="*/ 38 h 38"/>
                <a:gd name="T2" fmla="*/ 48 w 48"/>
                <a:gd name="T3" fmla="*/ 9 h 38"/>
                <a:gd name="T4" fmla="*/ 48 w 48"/>
                <a:gd name="T5" fmla="*/ 0 h 38"/>
                <a:gd name="T6" fmla="*/ 0 w 48"/>
                <a:gd name="T7" fmla="*/ 27 h 38"/>
                <a:gd name="T8" fmla="*/ 0 w 48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8">
                  <a:moveTo>
                    <a:pt x="0" y="38"/>
                  </a:moveTo>
                  <a:lnTo>
                    <a:pt x="48" y="9"/>
                  </a:lnTo>
                  <a:lnTo>
                    <a:pt x="48" y="0"/>
                  </a:lnTo>
                  <a:lnTo>
                    <a:pt x="0" y="27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íşliḋè"/>
            <p:cNvSpPr/>
            <p:nvPr/>
          </p:nvSpPr>
          <p:spPr bwMode="auto">
            <a:xfrm>
              <a:off x="6889751" y="2778125"/>
              <a:ext cx="128588" cy="92075"/>
            </a:xfrm>
            <a:custGeom>
              <a:avLst/>
              <a:gdLst>
                <a:gd name="T0" fmla="*/ 0 w 81"/>
                <a:gd name="T1" fmla="*/ 48 h 58"/>
                <a:gd name="T2" fmla="*/ 0 w 81"/>
                <a:gd name="T3" fmla="*/ 58 h 58"/>
                <a:gd name="T4" fmla="*/ 81 w 81"/>
                <a:gd name="T5" fmla="*/ 10 h 58"/>
                <a:gd name="T6" fmla="*/ 81 w 81"/>
                <a:gd name="T7" fmla="*/ 0 h 58"/>
                <a:gd name="T8" fmla="*/ 0 w 81"/>
                <a:gd name="T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58">
                  <a:moveTo>
                    <a:pt x="0" y="48"/>
                  </a:moveTo>
                  <a:lnTo>
                    <a:pt x="0" y="58"/>
                  </a:lnTo>
                  <a:lnTo>
                    <a:pt x="81" y="10"/>
                  </a:lnTo>
                  <a:lnTo>
                    <a:pt x="81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ļíḍè"/>
            <p:cNvSpPr/>
            <p:nvPr/>
          </p:nvSpPr>
          <p:spPr bwMode="auto">
            <a:xfrm>
              <a:off x="6889751" y="2808288"/>
              <a:ext cx="128588" cy="92075"/>
            </a:xfrm>
            <a:custGeom>
              <a:avLst/>
              <a:gdLst>
                <a:gd name="T0" fmla="*/ 0 w 81"/>
                <a:gd name="T1" fmla="*/ 58 h 58"/>
                <a:gd name="T2" fmla="*/ 81 w 81"/>
                <a:gd name="T3" fmla="*/ 10 h 58"/>
                <a:gd name="T4" fmla="*/ 81 w 81"/>
                <a:gd name="T5" fmla="*/ 0 h 58"/>
                <a:gd name="T6" fmla="*/ 0 w 81"/>
                <a:gd name="T7" fmla="*/ 47 h 58"/>
                <a:gd name="T8" fmla="*/ 0 w 8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58">
                  <a:moveTo>
                    <a:pt x="0" y="58"/>
                  </a:moveTo>
                  <a:lnTo>
                    <a:pt x="81" y="10"/>
                  </a:lnTo>
                  <a:lnTo>
                    <a:pt x="81" y="0"/>
                  </a:lnTo>
                  <a:lnTo>
                    <a:pt x="0" y="4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îṣlîdè"/>
            <p:cNvSpPr/>
            <p:nvPr/>
          </p:nvSpPr>
          <p:spPr bwMode="auto">
            <a:xfrm>
              <a:off x="6889751" y="2860675"/>
              <a:ext cx="92075" cy="68263"/>
            </a:xfrm>
            <a:custGeom>
              <a:avLst/>
              <a:gdLst>
                <a:gd name="T0" fmla="*/ 58 w 58"/>
                <a:gd name="T1" fmla="*/ 0 h 43"/>
                <a:gd name="T2" fmla="*/ 0 w 58"/>
                <a:gd name="T3" fmla="*/ 33 h 43"/>
                <a:gd name="T4" fmla="*/ 0 w 58"/>
                <a:gd name="T5" fmla="*/ 43 h 43"/>
                <a:gd name="T6" fmla="*/ 58 w 58"/>
                <a:gd name="T7" fmla="*/ 10 h 43"/>
                <a:gd name="T8" fmla="*/ 58 w 58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3">
                  <a:moveTo>
                    <a:pt x="58" y="0"/>
                  </a:moveTo>
                  <a:lnTo>
                    <a:pt x="0" y="33"/>
                  </a:lnTo>
                  <a:lnTo>
                    <a:pt x="0" y="43"/>
                  </a:lnTo>
                  <a:lnTo>
                    <a:pt x="58" y="1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îS1iďè"/>
            <p:cNvSpPr/>
            <p:nvPr/>
          </p:nvSpPr>
          <p:spPr bwMode="auto">
            <a:xfrm>
              <a:off x="6889751" y="2900363"/>
              <a:ext cx="128588" cy="88900"/>
            </a:xfrm>
            <a:custGeom>
              <a:avLst/>
              <a:gdLst>
                <a:gd name="T0" fmla="*/ 0 w 81"/>
                <a:gd name="T1" fmla="*/ 56 h 56"/>
                <a:gd name="T2" fmla="*/ 81 w 81"/>
                <a:gd name="T3" fmla="*/ 8 h 56"/>
                <a:gd name="T4" fmla="*/ 81 w 81"/>
                <a:gd name="T5" fmla="*/ 0 h 56"/>
                <a:gd name="T6" fmla="*/ 0 w 81"/>
                <a:gd name="T7" fmla="*/ 47 h 56"/>
                <a:gd name="T8" fmla="*/ 0 w 81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56">
                  <a:moveTo>
                    <a:pt x="0" y="56"/>
                  </a:moveTo>
                  <a:lnTo>
                    <a:pt x="81" y="8"/>
                  </a:lnTo>
                  <a:lnTo>
                    <a:pt x="81" y="0"/>
                  </a:lnTo>
                  <a:lnTo>
                    <a:pt x="0" y="47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ṣľîḋè"/>
            <p:cNvSpPr/>
            <p:nvPr/>
          </p:nvSpPr>
          <p:spPr bwMode="auto">
            <a:xfrm>
              <a:off x="6889751" y="2879725"/>
              <a:ext cx="112713" cy="79375"/>
            </a:xfrm>
            <a:custGeom>
              <a:avLst/>
              <a:gdLst>
                <a:gd name="T0" fmla="*/ 71 w 71"/>
                <a:gd name="T1" fmla="*/ 0 h 50"/>
                <a:gd name="T2" fmla="*/ 0 w 71"/>
                <a:gd name="T3" fmla="*/ 42 h 50"/>
                <a:gd name="T4" fmla="*/ 0 w 71"/>
                <a:gd name="T5" fmla="*/ 50 h 50"/>
                <a:gd name="T6" fmla="*/ 71 w 71"/>
                <a:gd name="T7" fmla="*/ 9 h 50"/>
                <a:gd name="T8" fmla="*/ 71 w 71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0">
                  <a:moveTo>
                    <a:pt x="71" y="0"/>
                  </a:moveTo>
                  <a:lnTo>
                    <a:pt x="0" y="42"/>
                  </a:lnTo>
                  <a:lnTo>
                    <a:pt x="0" y="50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iṩḻîḍé"/>
            <p:cNvSpPr/>
            <p:nvPr/>
          </p:nvSpPr>
          <p:spPr bwMode="auto">
            <a:xfrm>
              <a:off x="6889751" y="2959100"/>
              <a:ext cx="76200" cy="58738"/>
            </a:xfrm>
            <a:custGeom>
              <a:avLst/>
              <a:gdLst>
                <a:gd name="T0" fmla="*/ 0 w 48"/>
                <a:gd name="T1" fmla="*/ 37 h 37"/>
                <a:gd name="T2" fmla="*/ 48 w 48"/>
                <a:gd name="T3" fmla="*/ 10 h 37"/>
                <a:gd name="T4" fmla="*/ 48 w 48"/>
                <a:gd name="T5" fmla="*/ 0 h 37"/>
                <a:gd name="T6" fmla="*/ 0 w 48"/>
                <a:gd name="T7" fmla="*/ 29 h 37"/>
                <a:gd name="T8" fmla="*/ 0 w 48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7">
                  <a:moveTo>
                    <a:pt x="0" y="37"/>
                  </a:moveTo>
                  <a:lnTo>
                    <a:pt x="48" y="10"/>
                  </a:lnTo>
                  <a:lnTo>
                    <a:pt x="48" y="0"/>
                  </a:lnTo>
                  <a:lnTo>
                    <a:pt x="0" y="2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íśļîḋe"/>
            <p:cNvSpPr/>
            <p:nvPr/>
          </p:nvSpPr>
          <p:spPr bwMode="auto">
            <a:xfrm>
              <a:off x="7073901" y="2679700"/>
              <a:ext cx="133350" cy="88900"/>
            </a:xfrm>
            <a:custGeom>
              <a:avLst/>
              <a:gdLst>
                <a:gd name="T0" fmla="*/ 0 w 84"/>
                <a:gd name="T1" fmla="*/ 47 h 56"/>
                <a:gd name="T2" fmla="*/ 0 w 84"/>
                <a:gd name="T3" fmla="*/ 56 h 56"/>
                <a:gd name="T4" fmla="*/ 84 w 84"/>
                <a:gd name="T5" fmla="*/ 8 h 56"/>
                <a:gd name="T6" fmla="*/ 84 w 84"/>
                <a:gd name="T7" fmla="*/ 0 h 56"/>
                <a:gd name="T8" fmla="*/ 0 w 84"/>
                <a:gd name="T9" fmla="*/ 4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6">
                  <a:moveTo>
                    <a:pt x="0" y="47"/>
                  </a:moveTo>
                  <a:lnTo>
                    <a:pt x="0" y="56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îšḷíḍé"/>
            <p:cNvSpPr/>
            <p:nvPr/>
          </p:nvSpPr>
          <p:spPr bwMode="auto">
            <a:xfrm>
              <a:off x="7073901" y="2708275"/>
              <a:ext cx="133350" cy="88900"/>
            </a:xfrm>
            <a:custGeom>
              <a:avLst/>
              <a:gdLst>
                <a:gd name="T0" fmla="*/ 0 w 84"/>
                <a:gd name="T1" fmla="*/ 56 h 56"/>
                <a:gd name="T2" fmla="*/ 84 w 84"/>
                <a:gd name="T3" fmla="*/ 9 h 56"/>
                <a:gd name="T4" fmla="*/ 84 w 84"/>
                <a:gd name="T5" fmla="*/ 0 h 56"/>
                <a:gd name="T6" fmla="*/ 0 w 84"/>
                <a:gd name="T7" fmla="*/ 48 h 56"/>
                <a:gd name="T8" fmla="*/ 0 w 84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6">
                  <a:moveTo>
                    <a:pt x="0" y="56"/>
                  </a:moveTo>
                  <a:lnTo>
                    <a:pt x="84" y="9"/>
                  </a:lnTo>
                  <a:lnTo>
                    <a:pt x="84" y="0"/>
                  </a:lnTo>
                  <a:lnTo>
                    <a:pt x="0" y="48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ï$liḑe"/>
            <p:cNvSpPr/>
            <p:nvPr/>
          </p:nvSpPr>
          <p:spPr bwMode="auto">
            <a:xfrm>
              <a:off x="7073901" y="2760663"/>
              <a:ext cx="93663" cy="66675"/>
            </a:xfrm>
            <a:custGeom>
              <a:avLst/>
              <a:gdLst>
                <a:gd name="T0" fmla="*/ 59 w 59"/>
                <a:gd name="T1" fmla="*/ 0 h 42"/>
                <a:gd name="T2" fmla="*/ 0 w 59"/>
                <a:gd name="T3" fmla="*/ 34 h 42"/>
                <a:gd name="T4" fmla="*/ 0 w 59"/>
                <a:gd name="T5" fmla="*/ 42 h 42"/>
                <a:gd name="T6" fmla="*/ 59 w 59"/>
                <a:gd name="T7" fmla="*/ 9 h 42"/>
                <a:gd name="T8" fmla="*/ 59 w 59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2">
                  <a:moveTo>
                    <a:pt x="59" y="0"/>
                  </a:moveTo>
                  <a:lnTo>
                    <a:pt x="0" y="34"/>
                  </a:lnTo>
                  <a:lnTo>
                    <a:pt x="0" y="42"/>
                  </a:lnTo>
                  <a:lnTo>
                    <a:pt x="59" y="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sḻîďé"/>
            <p:cNvSpPr/>
            <p:nvPr/>
          </p:nvSpPr>
          <p:spPr bwMode="auto">
            <a:xfrm>
              <a:off x="7073901" y="2797175"/>
              <a:ext cx="133350" cy="92075"/>
            </a:xfrm>
            <a:custGeom>
              <a:avLst/>
              <a:gdLst>
                <a:gd name="T0" fmla="*/ 0 w 84"/>
                <a:gd name="T1" fmla="*/ 58 h 58"/>
                <a:gd name="T2" fmla="*/ 84 w 84"/>
                <a:gd name="T3" fmla="*/ 11 h 58"/>
                <a:gd name="T4" fmla="*/ 84 w 84"/>
                <a:gd name="T5" fmla="*/ 0 h 58"/>
                <a:gd name="T6" fmla="*/ 0 w 84"/>
                <a:gd name="T7" fmla="*/ 48 h 58"/>
                <a:gd name="T8" fmla="*/ 0 w 84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8">
                  <a:moveTo>
                    <a:pt x="0" y="58"/>
                  </a:moveTo>
                  <a:lnTo>
                    <a:pt x="84" y="11"/>
                  </a:lnTo>
                  <a:lnTo>
                    <a:pt x="84" y="0"/>
                  </a:lnTo>
                  <a:lnTo>
                    <a:pt x="0" y="4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i$ḻiḋê"/>
            <p:cNvSpPr/>
            <p:nvPr/>
          </p:nvSpPr>
          <p:spPr bwMode="auto">
            <a:xfrm>
              <a:off x="7073901" y="2778125"/>
              <a:ext cx="112713" cy="82550"/>
            </a:xfrm>
            <a:custGeom>
              <a:avLst/>
              <a:gdLst>
                <a:gd name="T0" fmla="*/ 71 w 71"/>
                <a:gd name="T1" fmla="*/ 0 h 52"/>
                <a:gd name="T2" fmla="*/ 0 w 71"/>
                <a:gd name="T3" fmla="*/ 41 h 52"/>
                <a:gd name="T4" fmla="*/ 0 w 71"/>
                <a:gd name="T5" fmla="*/ 52 h 52"/>
                <a:gd name="T6" fmla="*/ 71 w 71"/>
                <a:gd name="T7" fmla="*/ 10 h 52"/>
                <a:gd name="T8" fmla="*/ 71 w 7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2">
                  <a:moveTo>
                    <a:pt x="71" y="0"/>
                  </a:moveTo>
                  <a:lnTo>
                    <a:pt x="0" y="41"/>
                  </a:lnTo>
                  <a:lnTo>
                    <a:pt x="0" y="52"/>
                  </a:lnTo>
                  <a:lnTo>
                    <a:pt x="71" y="1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îşlîḋê"/>
            <p:cNvSpPr/>
            <p:nvPr/>
          </p:nvSpPr>
          <p:spPr bwMode="auto">
            <a:xfrm>
              <a:off x="7073901" y="2860675"/>
              <a:ext cx="79375" cy="58738"/>
            </a:xfrm>
            <a:custGeom>
              <a:avLst/>
              <a:gdLst>
                <a:gd name="T0" fmla="*/ 0 w 50"/>
                <a:gd name="T1" fmla="*/ 37 h 37"/>
                <a:gd name="T2" fmla="*/ 50 w 50"/>
                <a:gd name="T3" fmla="*/ 8 h 37"/>
                <a:gd name="T4" fmla="*/ 50 w 50"/>
                <a:gd name="T5" fmla="*/ 0 h 37"/>
                <a:gd name="T6" fmla="*/ 0 w 50"/>
                <a:gd name="T7" fmla="*/ 29 h 37"/>
                <a:gd name="T8" fmla="*/ 0 w 5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7">
                  <a:moveTo>
                    <a:pt x="0" y="37"/>
                  </a:moveTo>
                  <a:lnTo>
                    <a:pt x="50" y="8"/>
                  </a:lnTo>
                  <a:lnTo>
                    <a:pt x="50" y="0"/>
                  </a:lnTo>
                  <a:lnTo>
                    <a:pt x="0" y="2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šḷïḍe"/>
            <p:cNvSpPr/>
            <p:nvPr/>
          </p:nvSpPr>
          <p:spPr bwMode="auto">
            <a:xfrm>
              <a:off x="6697663" y="2882900"/>
              <a:ext cx="130175" cy="92075"/>
            </a:xfrm>
            <a:custGeom>
              <a:avLst/>
              <a:gdLst>
                <a:gd name="T0" fmla="*/ 0 w 82"/>
                <a:gd name="T1" fmla="*/ 48 h 58"/>
                <a:gd name="T2" fmla="*/ 0 w 82"/>
                <a:gd name="T3" fmla="*/ 58 h 58"/>
                <a:gd name="T4" fmla="*/ 82 w 82"/>
                <a:gd name="T5" fmla="*/ 11 h 58"/>
                <a:gd name="T6" fmla="*/ 82 w 82"/>
                <a:gd name="T7" fmla="*/ 0 h 58"/>
                <a:gd name="T8" fmla="*/ 0 w 82"/>
                <a:gd name="T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8">
                  <a:moveTo>
                    <a:pt x="0" y="48"/>
                  </a:moveTo>
                  <a:lnTo>
                    <a:pt x="0" y="58"/>
                  </a:lnTo>
                  <a:lnTo>
                    <a:pt x="82" y="11"/>
                  </a:lnTo>
                  <a:lnTo>
                    <a:pt x="82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îṧ1îḓe"/>
            <p:cNvSpPr/>
            <p:nvPr/>
          </p:nvSpPr>
          <p:spPr bwMode="auto">
            <a:xfrm>
              <a:off x="6697663" y="2913063"/>
              <a:ext cx="130175" cy="92075"/>
            </a:xfrm>
            <a:custGeom>
              <a:avLst/>
              <a:gdLst>
                <a:gd name="T0" fmla="*/ 0 w 82"/>
                <a:gd name="T1" fmla="*/ 58 h 58"/>
                <a:gd name="T2" fmla="*/ 82 w 82"/>
                <a:gd name="T3" fmla="*/ 10 h 58"/>
                <a:gd name="T4" fmla="*/ 82 w 82"/>
                <a:gd name="T5" fmla="*/ 0 h 58"/>
                <a:gd name="T6" fmla="*/ 0 w 82"/>
                <a:gd name="T7" fmla="*/ 48 h 58"/>
                <a:gd name="T8" fmla="*/ 0 w 82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8">
                  <a:moveTo>
                    <a:pt x="0" y="58"/>
                  </a:moveTo>
                  <a:lnTo>
                    <a:pt x="82" y="10"/>
                  </a:lnTo>
                  <a:lnTo>
                    <a:pt x="82" y="0"/>
                  </a:lnTo>
                  <a:lnTo>
                    <a:pt x="0" y="4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isḻïḓè"/>
            <p:cNvSpPr/>
            <p:nvPr/>
          </p:nvSpPr>
          <p:spPr bwMode="auto">
            <a:xfrm>
              <a:off x="6697663" y="2965450"/>
              <a:ext cx="93663" cy="69850"/>
            </a:xfrm>
            <a:custGeom>
              <a:avLst/>
              <a:gdLst>
                <a:gd name="T0" fmla="*/ 59 w 59"/>
                <a:gd name="T1" fmla="*/ 0 h 44"/>
                <a:gd name="T2" fmla="*/ 0 w 59"/>
                <a:gd name="T3" fmla="*/ 36 h 44"/>
                <a:gd name="T4" fmla="*/ 0 w 59"/>
                <a:gd name="T5" fmla="*/ 44 h 44"/>
                <a:gd name="T6" fmla="*/ 59 w 59"/>
                <a:gd name="T7" fmla="*/ 11 h 44"/>
                <a:gd name="T8" fmla="*/ 59 w 5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4">
                  <a:moveTo>
                    <a:pt x="59" y="0"/>
                  </a:moveTo>
                  <a:lnTo>
                    <a:pt x="0" y="36"/>
                  </a:lnTo>
                  <a:lnTo>
                    <a:pt x="0" y="44"/>
                  </a:lnTo>
                  <a:lnTo>
                    <a:pt x="59" y="1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îŝlïḑe"/>
            <p:cNvSpPr/>
            <p:nvPr/>
          </p:nvSpPr>
          <p:spPr bwMode="auto">
            <a:xfrm>
              <a:off x="6697663" y="3005138"/>
              <a:ext cx="130175" cy="88900"/>
            </a:xfrm>
            <a:custGeom>
              <a:avLst/>
              <a:gdLst>
                <a:gd name="T0" fmla="*/ 0 w 82"/>
                <a:gd name="T1" fmla="*/ 56 h 56"/>
                <a:gd name="T2" fmla="*/ 82 w 82"/>
                <a:gd name="T3" fmla="*/ 8 h 56"/>
                <a:gd name="T4" fmla="*/ 82 w 82"/>
                <a:gd name="T5" fmla="*/ 0 h 56"/>
                <a:gd name="T6" fmla="*/ 0 w 82"/>
                <a:gd name="T7" fmla="*/ 48 h 56"/>
                <a:gd name="T8" fmla="*/ 0 w 82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6">
                  <a:moveTo>
                    <a:pt x="0" y="56"/>
                  </a:moveTo>
                  <a:lnTo>
                    <a:pt x="82" y="8"/>
                  </a:lnTo>
                  <a:lnTo>
                    <a:pt x="82" y="0"/>
                  </a:lnTo>
                  <a:lnTo>
                    <a:pt x="0" y="48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ṩḷïďé"/>
            <p:cNvSpPr/>
            <p:nvPr/>
          </p:nvSpPr>
          <p:spPr bwMode="auto">
            <a:xfrm>
              <a:off x="6697663" y="2986088"/>
              <a:ext cx="112713" cy="79375"/>
            </a:xfrm>
            <a:custGeom>
              <a:avLst/>
              <a:gdLst>
                <a:gd name="T0" fmla="*/ 71 w 71"/>
                <a:gd name="T1" fmla="*/ 0 h 50"/>
                <a:gd name="T2" fmla="*/ 0 w 71"/>
                <a:gd name="T3" fmla="*/ 41 h 50"/>
                <a:gd name="T4" fmla="*/ 0 w 71"/>
                <a:gd name="T5" fmla="*/ 50 h 50"/>
                <a:gd name="T6" fmla="*/ 71 w 71"/>
                <a:gd name="T7" fmla="*/ 8 h 50"/>
                <a:gd name="T8" fmla="*/ 71 w 71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0">
                  <a:moveTo>
                    <a:pt x="71" y="0"/>
                  </a:moveTo>
                  <a:lnTo>
                    <a:pt x="0" y="41"/>
                  </a:lnTo>
                  <a:lnTo>
                    <a:pt x="0" y="50"/>
                  </a:lnTo>
                  <a:lnTo>
                    <a:pt x="71" y="8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í$1íḋê"/>
            <p:cNvSpPr/>
            <p:nvPr/>
          </p:nvSpPr>
          <p:spPr bwMode="auto">
            <a:xfrm>
              <a:off x="6697663" y="3065463"/>
              <a:ext cx="76200" cy="61913"/>
            </a:xfrm>
            <a:custGeom>
              <a:avLst/>
              <a:gdLst>
                <a:gd name="T0" fmla="*/ 0 w 48"/>
                <a:gd name="T1" fmla="*/ 39 h 39"/>
                <a:gd name="T2" fmla="*/ 48 w 48"/>
                <a:gd name="T3" fmla="*/ 10 h 39"/>
                <a:gd name="T4" fmla="*/ 48 w 48"/>
                <a:gd name="T5" fmla="*/ 0 h 39"/>
                <a:gd name="T6" fmla="*/ 0 w 48"/>
                <a:gd name="T7" fmla="*/ 29 h 39"/>
                <a:gd name="T8" fmla="*/ 0 w 4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9">
                  <a:moveTo>
                    <a:pt x="0" y="39"/>
                  </a:moveTo>
                  <a:lnTo>
                    <a:pt x="48" y="10"/>
                  </a:lnTo>
                  <a:lnTo>
                    <a:pt x="48" y="0"/>
                  </a:lnTo>
                  <a:lnTo>
                    <a:pt x="0" y="2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íSļïďe"/>
            <p:cNvSpPr/>
            <p:nvPr/>
          </p:nvSpPr>
          <p:spPr bwMode="auto">
            <a:xfrm>
              <a:off x="6800851" y="1890713"/>
              <a:ext cx="442913" cy="762000"/>
            </a:xfrm>
            <a:custGeom>
              <a:avLst/>
              <a:gdLst>
                <a:gd name="T0" fmla="*/ 53 w 134"/>
                <a:gd name="T1" fmla="*/ 15 h 231"/>
                <a:gd name="T2" fmla="*/ 96 w 134"/>
                <a:gd name="T3" fmla="*/ 2 h 231"/>
                <a:gd name="T4" fmla="*/ 120 w 134"/>
                <a:gd name="T5" fmla="*/ 44 h 231"/>
                <a:gd name="T6" fmla="*/ 121 w 134"/>
                <a:gd name="T7" fmla="*/ 59 h 231"/>
                <a:gd name="T8" fmla="*/ 132 w 134"/>
                <a:gd name="T9" fmla="*/ 72 h 231"/>
                <a:gd name="T10" fmla="*/ 125 w 134"/>
                <a:gd name="T11" fmla="*/ 84 h 231"/>
                <a:gd name="T12" fmla="*/ 125 w 134"/>
                <a:gd name="T13" fmla="*/ 92 h 231"/>
                <a:gd name="T14" fmla="*/ 121 w 134"/>
                <a:gd name="T15" fmla="*/ 101 h 231"/>
                <a:gd name="T16" fmla="*/ 121 w 134"/>
                <a:gd name="T17" fmla="*/ 108 h 231"/>
                <a:gd name="T18" fmla="*/ 118 w 134"/>
                <a:gd name="T19" fmla="*/ 115 h 231"/>
                <a:gd name="T20" fmla="*/ 103 w 134"/>
                <a:gd name="T21" fmla="*/ 140 h 231"/>
                <a:gd name="T22" fmla="*/ 90 w 134"/>
                <a:gd name="T23" fmla="*/ 147 h 231"/>
                <a:gd name="T24" fmla="*/ 89 w 134"/>
                <a:gd name="T25" fmla="*/ 148 h 231"/>
                <a:gd name="T26" fmla="*/ 73 w 134"/>
                <a:gd name="T27" fmla="*/ 190 h 231"/>
                <a:gd name="T28" fmla="*/ 3 w 134"/>
                <a:gd name="T29" fmla="*/ 231 h 231"/>
                <a:gd name="T30" fmla="*/ 13 w 134"/>
                <a:gd name="T31" fmla="*/ 139 h 231"/>
                <a:gd name="T32" fmla="*/ 1 w 134"/>
                <a:gd name="T33" fmla="*/ 106 h 231"/>
                <a:gd name="T34" fmla="*/ 28 w 134"/>
                <a:gd name="T35" fmla="*/ 35 h 231"/>
                <a:gd name="T36" fmla="*/ 53 w 134"/>
                <a:gd name="T37" fmla="*/ 1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" h="231">
                  <a:moveTo>
                    <a:pt x="53" y="15"/>
                  </a:moveTo>
                  <a:cubicBezTo>
                    <a:pt x="76" y="1"/>
                    <a:pt x="95" y="2"/>
                    <a:pt x="96" y="2"/>
                  </a:cubicBezTo>
                  <a:cubicBezTo>
                    <a:pt x="119" y="0"/>
                    <a:pt x="122" y="34"/>
                    <a:pt x="120" y="44"/>
                  </a:cubicBezTo>
                  <a:cubicBezTo>
                    <a:pt x="118" y="55"/>
                    <a:pt x="120" y="57"/>
                    <a:pt x="121" y="59"/>
                  </a:cubicBezTo>
                  <a:cubicBezTo>
                    <a:pt x="122" y="61"/>
                    <a:pt x="129" y="68"/>
                    <a:pt x="132" y="72"/>
                  </a:cubicBezTo>
                  <a:cubicBezTo>
                    <a:pt x="134" y="75"/>
                    <a:pt x="127" y="82"/>
                    <a:pt x="125" y="84"/>
                  </a:cubicBezTo>
                  <a:cubicBezTo>
                    <a:pt x="123" y="87"/>
                    <a:pt x="124" y="90"/>
                    <a:pt x="125" y="92"/>
                  </a:cubicBezTo>
                  <a:cubicBezTo>
                    <a:pt x="126" y="95"/>
                    <a:pt x="121" y="101"/>
                    <a:pt x="121" y="101"/>
                  </a:cubicBezTo>
                  <a:cubicBezTo>
                    <a:pt x="123" y="103"/>
                    <a:pt x="122" y="106"/>
                    <a:pt x="121" y="108"/>
                  </a:cubicBezTo>
                  <a:cubicBezTo>
                    <a:pt x="121" y="110"/>
                    <a:pt x="118" y="115"/>
                    <a:pt x="118" y="115"/>
                  </a:cubicBezTo>
                  <a:cubicBezTo>
                    <a:pt x="119" y="129"/>
                    <a:pt x="113" y="135"/>
                    <a:pt x="103" y="140"/>
                  </a:cubicBezTo>
                  <a:cubicBezTo>
                    <a:pt x="99" y="143"/>
                    <a:pt x="95" y="145"/>
                    <a:pt x="90" y="147"/>
                  </a:cubicBezTo>
                  <a:cubicBezTo>
                    <a:pt x="89" y="148"/>
                    <a:pt x="89" y="148"/>
                    <a:pt x="89" y="148"/>
                  </a:cubicBezTo>
                  <a:cubicBezTo>
                    <a:pt x="74" y="157"/>
                    <a:pt x="73" y="188"/>
                    <a:pt x="73" y="190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28" y="170"/>
                    <a:pt x="13" y="141"/>
                    <a:pt x="13" y="139"/>
                  </a:cubicBezTo>
                  <a:cubicBezTo>
                    <a:pt x="0" y="129"/>
                    <a:pt x="1" y="107"/>
                    <a:pt x="1" y="106"/>
                  </a:cubicBezTo>
                  <a:cubicBezTo>
                    <a:pt x="2" y="65"/>
                    <a:pt x="27" y="37"/>
                    <a:pt x="28" y="35"/>
                  </a:cubicBezTo>
                  <a:cubicBezTo>
                    <a:pt x="36" y="26"/>
                    <a:pt x="45" y="19"/>
                    <a:pt x="53" y="15"/>
                  </a:cubicBez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íṩľïde"/>
            <p:cNvSpPr/>
            <p:nvPr/>
          </p:nvSpPr>
          <p:spPr bwMode="auto">
            <a:xfrm>
              <a:off x="8672513" y="2962275"/>
              <a:ext cx="101600" cy="119063"/>
            </a:xfrm>
            <a:custGeom>
              <a:avLst/>
              <a:gdLst>
                <a:gd name="T0" fmla="*/ 24 w 31"/>
                <a:gd name="T1" fmla="*/ 8 h 36"/>
                <a:gd name="T2" fmla="*/ 12 w 31"/>
                <a:gd name="T3" fmla="*/ 7 h 36"/>
                <a:gd name="T4" fmla="*/ 0 w 31"/>
                <a:gd name="T5" fmla="*/ 22 h 36"/>
                <a:gd name="T6" fmla="*/ 11 w 31"/>
                <a:gd name="T7" fmla="*/ 36 h 36"/>
                <a:gd name="T8" fmla="*/ 24 w 31"/>
                <a:gd name="T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6">
                  <a:moveTo>
                    <a:pt x="24" y="8"/>
                  </a:moveTo>
                  <a:cubicBezTo>
                    <a:pt x="18" y="0"/>
                    <a:pt x="12" y="7"/>
                    <a:pt x="12" y="7"/>
                  </a:cubicBezTo>
                  <a:cubicBezTo>
                    <a:pt x="4" y="4"/>
                    <a:pt x="0" y="22"/>
                    <a:pt x="0" y="22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31" y="31"/>
                    <a:pt x="30" y="16"/>
                    <a:pt x="24" y="8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iŝlïďé"/>
            <p:cNvSpPr/>
            <p:nvPr/>
          </p:nvSpPr>
          <p:spPr bwMode="auto">
            <a:xfrm>
              <a:off x="7666038" y="2974975"/>
              <a:ext cx="101600" cy="115888"/>
            </a:xfrm>
            <a:custGeom>
              <a:avLst/>
              <a:gdLst>
                <a:gd name="T0" fmla="*/ 9 w 31"/>
                <a:gd name="T1" fmla="*/ 7 h 35"/>
                <a:gd name="T2" fmla="*/ 21 w 31"/>
                <a:gd name="T3" fmla="*/ 7 h 35"/>
                <a:gd name="T4" fmla="*/ 31 w 31"/>
                <a:gd name="T5" fmla="*/ 23 h 35"/>
                <a:gd name="T6" fmla="*/ 18 w 31"/>
                <a:gd name="T7" fmla="*/ 35 h 35"/>
                <a:gd name="T8" fmla="*/ 9 w 31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5">
                  <a:moveTo>
                    <a:pt x="9" y="7"/>
                  </a:moveTo>
                  <a:cubicBezTo>
                    <a:pt x="16" y="0"/>
                    <a:pt x="21" y="7"/>
                    <a:pt x="21" y="7"/>
                  </a:cubicBezTo>
                  <a:cubicBezTo>
                    <a:pt x="29" y="5"/>
                    <a:pt x="31" y="23"/>
                    <a:pt x="31" y="2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0" y="28"/>
                    <a:pt x="3" y="15"/>
                    <a:pt x="9" y="7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íšľîḍe"/>
            <p:cNvSpPr/>
            <p:nvPr/>
          </p:nvSpPr>
          <p:spPr bwMode="auto">
            <a:xfrm>
              <a:off x="8329613" y="3017838"/>
              <a:ext cx="385763" cy="250825"/>
            </a:xfrm>
            <a:custGeom>
              <a:avLst/>
              <a:gdLst>
                <a:gd name="T0" fmla="*/ 1 w 117"/>
                <a:gd name="T1" fmla="*/ 38 h 76"/>
                <a:gd name="T2" fmla="*/ 104 w 117"/>
                <a:gd name="T3" fmla="*/ 0 h 76"/>
                <a:gd name="T4" fmla="*/ 117 w 117"/>
                <a:gd name="T5" fmla="*/ 19 h 76"/>
                <a:gd name="T6" fmla="*/ 0 w 117"/>
                <a:gd name="T7" fmla="*/ 70 h 76"/>
                <a:gd name="T8" fmla="*/ 1 w 117"/>
                <a:gd name="T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76">
                  <a:moveTo>
                    <a:pt x="1" y="38"/>
                  </a:moveTo>
                  <a:cubicBezTo>
                    <a:pt x="1" y="38"/>
                    <a:pt x="63" y="44"/>
                    <a:pt x="104" y="0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75" y="76"/>
                    <a:pt x="0" y="70"/>
                  </a:cubicBezTo>
                  <a:lnTo>
                    <a:pt x="1" y="38"/>
                  </a:lnTo>
                  <a:close/>
                </a:path>
              </a:pathLst>
            </a:custGeom>
            <a:solidFill>
              <a:srgbClr val="008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íṧḻîḋè"/>
            <p:cNvSpPr/>
            <p:nvPr/>
          </p:nvSpPr>
          <p:spPr bwMode="auto">
            <a:xfrm>
              <a:off x="8507413" y="3990975"/>
              <a:ext cx="174625" cy="161925"/>
            </a:xfrm>
            <a:custGeom>
              <a:avLst/>
              <a:gdLst>
                <a:gd name="T0" fmla="*/ 27 w 53"/>
                <a:gd name="T1" fmla="*/ 4 h 49"/>
                <a:gd name="T2" fmla="*/ 35 w 53"/>
                <a:gd name="T3" fmla="*/ 20 h 49"/>
                <a:gd name="T4" fmla="*/ 50 w 53"/>
                <a:gd name="T5" fmla="*/ 37 h 49"/>
                <a:gd name="T6" fmla="*/ 30 w 53"/>
                <a:gd name="T7" fmla="*/ 42 h 49"/>
                <a:gd name="T8" fmla="*/ 6 w 53"/>
                <a:gd name="T9" fmla="*/ 33 h 49"/>
                <a:gd name="T10" fmla="*/ 3 w 53"/>
                <a:gd name="T11" fmla="*/ 10 h 49"/>
                <a:gd name="T12" fmla="*/ 27 w 53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9">
                  <a:moveTo>
                    <a:pt x="27" y="4"/>
                  </a:moveTo>
                  <a:cubicBezTo>
                    <a:pt x="27" y="4"/>
                    <a:pt x="28" y="17"/>
                    <a:pt x="35" y="20"/>
                  </a:cubicBezTo>
                  <a:cubicBezTo>
                    <a:pt x="42" y="22"/>
                    <a:pt x="53" y="25"/>
                    <a:pt x="50" y="37"/>
                  </a:cubicBezTo>
                  <a:cubicBezTo>
                    <a:pt x="47" y="49"/>
                    <a:pt x="33" y="44"/>
                    <a:pt x="30" y="42"/>
                  </a:cubicBezTo>
                  <a:cubicBezTo>
                    <a:pt x="27" y="41"/>
                    <a:pt x="12" y="35"/>
                    <a:pt x="6" y="33"/>
                  </a:cubicBezTo>
                  <a:cubicBezTo>
                    <a:pt x="0" y="31"/>
                    <a:pt x="1" y="20"/>
                    <a:pt x="3" y="10"/>
                  </a:cubicBezTo>
                  <a:cubicBezTo>
                    <a:pt x="5" y="0"/>
                    <a:pt x="27" y="4"/>
                    <a:pt x="27" y="4"/>
                  </a:cubicBezTo>
                  <a:close/>
                </a:path>
              </a:pathLst>
            </a:custGeom>
            <a:solidFill>
              <a:srgbClr val="C67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ŝḷiḍé"/>
            <p:cNvSpPr/>
            <p:nvPr/>
          </p:nvSpPr>
          <p:spPr bwMode="auto">
            <a:xfrm>
              <a:off x="8361363" y="4054475"/>
              <a:ext cx="192088" cy="150813"/>
            </a:xfrm>
            <a:custGeom>
              <a:avLst/>
              <a:gdLst>
                <a:gd name="T0" fmla="*/ 28 w 58"/>
                <a:gd name="T1" fmla="*/ 3 h 46"/>
                <a:gd name="T2" fmla="*/ 36 w 58"/>
                <a:gd name="T3" fmla="*/ 18 h 46"/>
                <a:gd name="T4" fmla="*/ 51 w 58"/>
                <a:gd name="T5" fmla="*/ 36 h 46"/>
                <a:gd name="T6" fmla="*/ 31 w 58"/>
                <a:gd name="T7" fmla="*/ 41 h 46"/>
                <a:gd name="T8" fmla="*/ 5 w 58"/>
                <a:gd name="T9" fmla="*/ 32 h 46"/>
                <a:gd name="T10" fmla="*/ 2 w 58"/>
                <a:gd name="T11" fmla="*/ 10 h 46"/>
                <a:gd name="T12" fmla="*/ 28 w 58"/>
                <a:gd name="T13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46">
                  <a:moveTo>
                    <a:pt x="28" y="3"/>
                  </a:moveTo>
                  <a:cubicBezTo>
                    <a:pt x="28" y="3"/>
                    <a:pt x="29" y="16"/>
                    <a:pt x="36" y="18"/>
                  </a:cubicBezTo>
                  <a:cubicBezTo>
                    <a:pt x="43" y="20"/>
                    <a:pt x="58" y="26"/>
                    <a:pt x="51" y="36"/>
                  </a:cubicBezTo>
                  <a:cubicBezTo>
                    <a:pt x="45" y="46"/>
                    <a:pt x="34" y="43"/>
                    <a:pt x="31" y="41"/>
                  </a:cubicBezTo>
                  <a:cubicBezTo>
                    <a:pt x="28" y="40"/>
                    <a:pt x="11" y="34"/>
                    <a:pt x="5" y="32"/>
                  </a:cubicBezTo>
                  <a:cubicBezTo>
                    <a:pt x="0" y="29"/>
                    <a:pt x="0" y="20"/>
                    <a:pt x="2" y="10"/>
                  </a:cubicBezTo>
                  <a:cubicBezTo>
                    <a:pt x="5" y="0"/>
                    <a:pt x="28" y="3"/>
                    <a:pt x="28" y="3"/>
                  </a:cubicBezTo>
                  <a:close/>
                </a:path>
              </a:pathLst>
            </a:custGeom>
            <a:solidFill>
              <a:srgbClr val="C67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îšḷiḑe"/>
            <p:cNvSpPr/>
            <p:nvPr/>
          </p:nvSpPr>
          <p:spPr bwMode="auto">
            <a:xfrm>
              <a:off x="8204201" y="3525838"/>
              <a:ext cx="415925" cy="531813"/>
            </a:xfrm>
            <a:custGeom>
              <a:avLst/>
              <a:gdLst>
                <a:gd name="T0" fmla="*/ 41 w 126"/>
                <a:gd name="T1" fmla="*/ 0 h 161"/>
                <a:gd name="T2" fmla="*/ 115 w 126"/>
                <a:gd name="T3" fmla="*/ 54 h 161"/>
                <a:gd name="T4" fmla="*/ 124 w 126"/>
                <a:gd name="T5" fmla="*/ 147 h 161"/>
                <a:gd name="T6" fmla="*/ 90 w 126"/>
                <a:gd name="T7" fmla="*/ 156 h 161"/>
                <a:gd name="T8" fmla="*/ 80 w 126"/>
                <a:gd name="T9" fmla="*/ 67 h 161"/>
                <a:gd name="T10" fmla="*/ 6 w 126"/>
                <a:gd name="T11" fmla="*/ 28 h 161"/>
                <a:gd name="T12" fmla="*/ 0 w 126"/>
                <a:gd name="T13" fmla="*/ 3 h 161"/>
                <a:gd name="T14" fmla="*/ 41 w 126"/>
                <a:gd name="T1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61">
                  <a:moveTo>
                    <a:pt x="41" y="0"/>
                  </a:moveTo>
                  <a:cubicBezTo>
                    <a:pt x="41" y="0"/>
                    <a:pt x="87" y="26"/>
                    <a:pt x="115" y="54"/>
                  </a:cubicBezTo>
                  <a:cubicBezTo>
                    <a:pt x="115" y="54"/>
                    <a:pt x="126" y="107"/>
                    <a:pt x="124" y="147"/>
                  </a:cubicBezTo>
                  <a:cubicBezTo>
                    <a:pt x="124" y="147"/>
                    <a:pt x="114" y="161"/>
                    <a:pt x="90" y="15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ṣľîḓè"/>
            <p:cNvSpPr/>
            <p:nvPr/>
          </p:nvSpPr>
          <p:spPr bwMode="auto">
            <a:xfrm>
              <a:off x="8078788" y="3565525"/>
              <a:ext cx="401638" cy="560388"/>
            </a:xfrm>
            <a:custGeom>
              <a:avLst/>
              <a:gdLst>
                <a:gd name="T0" fmla="*/ 38 w 122"/>
                <a:gd name="T1" fmla="*/ 0 h 170"/>
                <a:gd name="T2" fmla="*/ 112 w 122"/>
                <a:gd name="T3" fmla="*/ 58 h 170"/>
                <a:gd name="T4" fmla="*/ 120 w 122"/>
                <a:gd name="T5" fmla="*/ 155 h 170"/>
                <a:gd name="T6" fmla="*/ 83 w 122"/>
                <a:gd name="T7" fmla="*/ 161 h 170"/>
                <a:gd name="T8" fmla="*/ 72 w 122"/>
                <a:gd name="T9" fmla="*/ 75 h 170"/>
                <a:gd name="T10" fmla="*/ 13 w 122"/>
                <a:gd name="T11" fmla="*/ 44 h 170"/>
                <a:gd name="T12" fmla="*/ 4 w 122"/>
                <a:gd name="T13" fmla="*/ 4 h 170"/>
                <a:gd name="T14" fmla="*/ 38 w 122"/>
                <a:gd name="T1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70">
                  <a:moveTo>
                    <a:pt x="38" y="0"/>
                  </a:moveTo>
                  <a:cubicBezTo>
                    <a:pt x="38" y="0"/>
                    <a:pt x="105" y="47"/>
                    <a:pt x="112" y="58"/>
                  </a:cubicBezTo>
                  <a:cubicBezTo>
                    <a:pt x="112" y="58"/>
                    <a:pt x="122" y="125"/>
                    <a:pt x="120" y="155"/>
                  </a:cubicBezTo>
                  <a:cubicBezTo>
                    <a:pt x="120" y="155"/>
                    <a:pt x="101" y="170"/>
                    <a:pt x="83" y="161"/>
                  </a:cubicBezTo>
                  <a:cubicBezTo>
                    <a:pt x="83" y="161"/>
                    <a:pt x="73" y="83"/>
                    <a:pt x="72" y="75"/>
                  </a:cubicBezTo>
                  <a:cubicBezTo>
                    <a:pt x="72" y="75"/>
                    <a:pt x="21" y="53"/>
                    <a:pt x="13" y="44"/>
                  </a:cubicBezTo>
                  <a:cubicBezTo>
                    <a:pt x="5" y="35"/>
                    <a:pt x="0" y="11"/>
                    <a:pt x="4" y="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íṩlíďè"/>
            <p:cNvSpPr/>
            <p:nvPr/>
          </p:nvSpPr>
          <p:spPr bwMode="auto">
            <a:xfrm>
              <a:off x="8156576" y="3103563"/>
              <a:ext cx="119063" cy="96838"/>
            </a:xfrm>
            <a:custGeom>
              <a:avLst/>
              <a:gdLst>
                <a:gd name="T0" fmla="*/ 2 w 36"/>
                <a:gd name="T1" fmla="*/ 0 h 29"/>
                <a:gd name="T2" fmla="*/ 0 w 36"/>
                <a:gd name="T3" fmla="*/ 16 h 29"/>
                <a:gd name="T4" fmla="*/ 17 w 36"/>
                <a:gd name="T5" fmla="*/ 28 h 29"/>
                <a:gd name="T6" fmla="*/ 36 w 36"/>
                <a:gd name="T7" fmla="*/ 19 h 29"/>
                <a:gd name="T8" fmla="*/ 36 w 36"/>
                <a:gd name="T9" fmla="*/ 6 h 29"/>
                <a:gd name="T10" fmla="*/ 2 w 36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9">
                  <a:moveTo>
                    <a:pt x="2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3" y="26"/>
                    <a:pt x="17" y="28"/>
                  </a:cubicBezTo>
                  <a:cubicBezTo>
                    <a:pt x="31" y="29"/>
                    <a:pt x="36" y="19"/>
                    <a:pt x="36" y="19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7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íŝļîḍe"/>
            <p:cNvSpPr/>
            <p:nvPr/>
          </p:nvSpPr>
          <p:spPr bwMode="auto">
            <a:xfrm>
              <a:off x="8058151" y="3136900"/>
              <a:ext cx="287338" cy="468313"/>
            </a:xfrm>
            <a:custGeom>
              <a:avLst/>
              <a:gdLst>
                <a:gd name="T0" fmla="*/ 30 w 87"/>
                <a:gd name="T1" fmla="*/ 6 h 142"/>
                <a:gd name="T2" fmla="*/ 0 w 87"/>
                <a:gd name="T3" fmla="*/ 15 h 142"/>
                <a:gd name="T4" fmla="*/ 10 w 87"/>
                <a:gd name="T5" fmla="*/ 134 h 142"/>
                <a:gd name="T6" fmla="*/ 87 w 87"/>
                <a:gd name="T7" fmla="*/ 118 h 142"/>
                <a:gd name="T8" fmla="*/ 83 w 87"/>
                <a:gd name="T9" fmla="*/ 2 h 142"/>
                <a:gd name="T10" fmla="*/ 66 w 87"/>
                <a:gd name="T11" fmla="*/ 2 h 142"/>
                <a:gd name="T12" fmla="*/ 30 w 87"/>
                <a:gd name="T13" fmla="*/ 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42">
                  <a:moveTo>
                    <a:pt x="30" y="6"/>
                  </a:moveTo>
                  <a:cubicBezTo>
                    <a:pt x="30" y="6"/>
                    <a:pt x="21" y="8"/>
                    <a:pt x="0" y="15"/>
                  </a:cubicBezTo>
                  <a:cubicBezTo>
                    <a:pt x="0" y="15"/>
                    <a:pt x="0" y="72"/>
                    <a:pt x="10" y="134"/>
                  </a:cubicBezTo>
                  <a:cubicBezTo>
                    <a:pt x="10" y="134"/>
                    <a:pt x="53" y="142"/>
                    <a:pt x="87" y="118"/>
                  </a:cubicBezTo>
                  <a:cubicBezTo>
                    <a:pt x="87" y="118"/>
                    <a:pt x="87" y="41"/>
                    <a:pt x="83" y="2"/>
                  </a:cubicBezTo>
                  <a:cubicBezTo>
                    <a:pt x="83" y="2"/>
                    <a:pt x="74" y="0"/>
                    <a:pt x="66" y="2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rgbClr val="506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íṧliḓè"/>
            <p:cNvSpPr/>
            <p:nvPr/>
          </p:nvSpPr>
          <p:spPr bwMode="auto">
            <a:xfrm>
              <a:off x="8134351" y="2897188"/>
              <a:ext cx="195263" cy="266700"/>
            </a:xfrm>
            <a:custGeom>
              <a:avLst/>
              <a:gdLst>
                <a:gd name="T0" fmla="*/ 5 w 59"/>
                <a:gd name="T1" fmla="*/ 57 h 81"/>
                <a:gd name="T2" fmla="*/ 33 w 59"/>
                <a:gd name="T3" fmla="*/ 81 h 81"/>
                <a:gd name="T4" fmla="*/ 55 w 59"/>
                <a:gd name="T5" fmla="*/ 32 h 81"/>
                <a:gd name="T6" fmla="*/ 17 w 59"/>
                <a:gd name="T7" fmla="*/ 11 h 81"/>
                <a:gd name="T8" fmla="*/ 5 w 59"/>
                <a:gd name="T9" fmla="*/ 5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1">
                  <a:moveTo>
                    <a:pt x="5" y="57"/>
                  </a:moveTo>
                  <a:cubicBezTo>
                    <a:pt x="5" y="57"/>
                    <a:pt x="10" y="81"/>
                    <a:pt x="33" y="81"/>
                  </a:cubicBezTo>
                  <a:cubicBezTo>
                    <a:pt x="58" y="80"/>
                    <a:pt x="59" y="47"/>
                    <a:pt x="55" y="32"/>
                  </a:cubicBezTo>
                  <a:cubicBezTo>
                    <a:pt x="52" y="17"/>
                    <a:pt x="34" y="0"/>
                    <a:pt x="17" y="11"/>
                  </a:cubicBezTo>
                  <a:cubicBezTo>
                    <a:pt x="4" y="20"/>
                    <a:pt x="0" y="35"/>
                    <a:pt x="5" y="57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íşlîḍe"/>
            <p:cNvSpPr/>
            <p:nvPr/>
          </p:nvSpPr>
          <p:spPr bwMode="auto">
            <a:xfrm>
              <a:off x="8116888" y="2889250"/>
              <a:ext cx="215900" cy="241300"/>
            </a:xfrm>
            <a:custGeom>
              <a:avLst/>
              <a:gdLst>
                <a:gd name="T0" fmla="*/ 30 w 65"/>
                <a:gd name="T1" fmla="*/ 6 h 73"/>
                <a:gd name="T2" fmla="*/ 3 w 65"/>
                <a:gd name="T3" fmla="*/ 35 h 73"/>
                <a:gd name="T4" fmla="*/ 17 w 65"/>
                <a:gd name="T5" fmla="*/ 73 h 73"/>
                <a:gd name="T6" fmla="*/ 18 w 65"/>
                <a:gd name="T7" fmla="*/ 62 h 73"/>
                <a:gd name="T8" fmla="*/ 14 w 65"/>
                <a:gd name="T9" fmla="*/ 51 h 73"/>
                <a:gd name="T10" fmla="*/ 19 w 65"/>
                <a:gd name="T11" fmla="*/ 44 h 73"/>
                <a:gd name="T12" fmla="*/ 21 w 65"/>
                <a:gd name="T13" fmla="*/ 45 h 73"/>
                <a:gd name="T14" fmla="*/ 24 w 65"/>
                <a:gd name="T15" fmla="*/ 44 h 73"/>
                <a:gd name="T16" fmla="*/ 25 w 65"/>
                <a:gd name="T17" fmla="*/ 36 h 73"/>
                <a:gd name="T18" fmla="*/ 61 w 65"/>
                <a:gd name="T19" fmla="*/ 36 h 73"/>
                <a:gd name="T20" fmla="*/ 64 w 65"/>
                <a:gd name="T21" fmla="*/ 26 h 73"/>
                <a:gd name="T22" fmla="*/ 30 w 65"/>
                <a:gd name="T23" fmla="*/ 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73">
                  <a:moveTo>
                    <a:pt x="30" y="6"/>
                  </a:moveTo>
                  <a:cubicBezTo>
                    <a:pt x="30" y="6"/>
                    <a:pt x="8" y="7"/>
                    <a:pt x="3" y="35"/>
                  </a:cubicBezTo>
                  <a:cubicBezTo>
                    <a:pt x="3" y="35"/>
                    <a:pt x="0" y="58"/>
                    <a:pt x="17" y="73"/>
                  </a:cubicBezTo>
                  <a:cubicBezTo>
                    <a:pt x="17" y="73"/>
                    <a:pt x="16" y="63"/>
                    <a:pt x="18" y="62"/>
                  </a:cubicBezTo>
                  <a:cubicBezTo>
                    <a:pt x="19" y="60"/>
                    <a:pt x="14" y="54"/>
                    <a:pt x="14" y="51"/>
                  </a:cubicBezTo>
                  <a:cubicBezTo>
                    <a:pt x="15" y="47"/>
                    <a:pt x="15" y="40"/>
                    <a:pt x="19" y="44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2" y="47"/>
                    <a:pt x="25" y="45"/>
                    <a:pt x="24" y="44"/>
                  </a:cubicBezTo>
                  <a:cubicBezTo>
                    <a:pt x="24" y="41"/>
                    <a:pt x="24" y="38"/>
                    <a:pt x="25" y="36"/>
                  </a:cubicBezTo>
                  <a:cubicBezTo>
                    <a:pt x="28" y="31"/>
                    <a:pt x="44" y="39"/>
                    <a:pt x="61" y="36"/>
                  </a:cubicBezTo>
                  <a:cubicBezTo>
                    <a:pt x="61" y="36"/>
                    <a:pt x="65" y="32"/>
                    <a:pt x="64" y="26"/>
                  </a:cubicBezTo>
                  <a:cubicBezTo>
                    <a:pt x="64" y="26"/>
                    <a:pt x="59" y="0"/>
                    <a:pt x="30" y="6"/>
                  </a:cubicBezTo>
                  <a:close/>
                </a:path>
              </a:pathLst>
            </a:custGeom>
            <a:solidFill>
              <a:srgbClr val="C67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ïṡlídê"/>
            <p:cNvSpPr/>
            <p:nvPr/>
          </p:nvSpPr>
          <p:spPr bwMode="auto">
            <a:xfrm>
              <a:off x="8174038" y="3143250"/>
              <a:ext cx="101600" cy="60325"/>
            </a:xfrm>
            <a:custGeom>
              <a:avLst/>
              <a:gdLst>
                <a:gd name="T0" fmla="*/ 2 w 64"/>
                <a:gd name="T1" fmla="*/ 0 h 38"/>
                <a:gd name="T2" fmla="*/ 33 w 64"/>
                <a:gd name="T3" fmla="*/ 7 h 38"/>
                <a:gd name="T4" fmla="*/ 64 w 64"/>
                <a:gd name="T5" fmla="*/ 17 h 38"/>
                <a:gd name="T6" fmla="*/ 62 w 64"/>
                <a:gd name="T7" fmla="*/ 32 h 38"/>
                <a:gd name="T8" fmla="*/ 48 w 64"/>
                <a:gd name="T9" fmla="*/ 38 h 38"/>
                <a:gd name="T10" fmla="*/ 16 w 64"/>
                <a:gd name="T11" fmla="*/ 25 h 38"/>
                <a:gd name="T12" fmla="*/ 0 w 64"/>
                <a:gd name="T13" fmla="*/ 7 h 38"/>
                <a:gd name="T14" fmla="*/ 2 w 64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38">
                  <a:moveTo>
                    <a:pt x="2" y="0"/>
                  </a:moveTo>
                  <a:lnTo>
                    <a:pt x="33" y="7"/>
                  </a:lnTo>
                  <a:lnTo>
                    <a:pt x="64" y="17"/>
                  </a:lnTo>
                  <a:lnTo>
                    <a:pt x="62" y="32"/>
                  </a:lnTo>
                  <a:lnTo>
                    <a:pt x="48" y="38"/>
                  </a:lnTo>
                  <a:lnTo>
                    <a:pt x="16" y="25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7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îšḻîḋê"/>
            <p:cNvSpPr/>
            <p:nvPr/>
          </p:nvSpPr>
          <p:spPr bwMode="auto">
            <a:xfrm>
              <a:off x="8147051" y="3140075"/>
              <a:ext cx="103188" cy="92075"/>
            </a:xfrm>
            <a:custGeom>
              <a:avLst/>
              <a:gdLst>
                <a:gd name="T0" fmla="*/ 9 w 65"/>
                <a:gd name="T1" fmla="*/ 0 h 58"/>
                <a:gd name="T2" fmla="*/ 0 w 65"/>
                <a:gd name="T3" fmla="*/ 11 h 58"/>
                <a:gd name="T4" fmla="*/ 50 w 65"/>
                <a:gd name="T5" fmla="*/ 58 h 58"/>
                <a:gd name="T6" fmla="*/ 65 w 65"/>
                <a:gd name="T7" fmla="*/ 40 h 58"/>
                <a:gd name="T8" fmla="*/ 9 w 65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8">
                  <a:moveTo>
                    <a:pt x="9" y="0"/>
                  </a:moveTo>
                  <a:lnTo>
                    <a:pt x="0" y="11"/>
                  </a:lnTo>
                  <a:lnTo>
                    <a:pt x="50" y="58"/>
                  </a:lnTo>
                  <a:lnTo>
                    <a:pt x="65" y="4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iṣḷíḓê"/>
            <p:cNvSpPr/>
            <p:nvPr/>
          </p:nvSpPr>
          <p:spPr bwMode="auto">
            <a:xfrm>
              <a:off x="8250238" y="3143250"/>
              <a:ext cx="42863" cy="85725"/>
            </a:xfrm>
            <a:custGeom>
              <a:avLst/>
              <a:gdLst>
                <a:gd name="T0" fmla="*/ 0 w 27"/>
                <a:gd name="T1" fmla="*/ 38 h 54"/>
                <a:gd name="T2" fmla="*/ 18 w 27"/>
                <a:gd name="T3" fmla="*/ 54 h 54"/>
                <a:gd name="T4" fmla="*/ 27 w 27"/>
                <a:gd name="T5" fmla="*/ 0 h 54"/>
                <a:gd name="T6" fmla="*/ 0 w 27"/>
                <a:gd name="T7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54">
                  <a:moveTo>
                    <a:pt x="0" y="38"/>
                  </a:moveTo>
                  <a:lnTo>
                    <a:pt x="18" y="54"/>
                  </a:lnTo>
                  <a:lnTo>
                    <a:pt x="2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şľîḓé"/>
            <p:cNvSpPr/>
            <p:nvPr/>
          </p:nvSpPr>
          <p:spPr bwMode="auto">
            <a:xfrm>
              <a:off x="8177213" y="3032125"/>
              <a:ext cx="141288" cy="153988"/>
            </a:xfrm>
            <a:custGeom>
              <a:avLst/>
              <a:gdLst>
                <a:gd name="T0" fmla="*/ 6 w 43"/>
                <a:gd name="T1" fmla="*/ 1 h 47"/>
                <a:gd name="T2" fmla="*/ 11 w 43"/>
                <a:gd name="T3" fmla="*/ 30 h 47"/>
                <a:gd name="T4" fmla="*/ 37 w 43"/>
                <a:gd name="T5" fmla="*/ 31 h 47"/>
                <a:gd name="T6" fmla="*/ 38 w 43"/>
                <a:gd name="T7" fmla="*/ 43 h 47"/>
                <a:gd name="T8" fmla="*/ 6 w 43"/>
                <a:gd name="T9" fmla="*/ 41 h 47"/>
                <a:gd name="T10" fmla="*/ 3 w 43"/>
                <a:gd name="T11" fmla="*/ 2 h 47"/>
                <a:gd name="T12" fmla="*/ 5 w 43"/>
                <a:gd name="T13" fmla="*/ 0 h 47"/>
                <a:gd name="T14" fmla="*/ 6 w 43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7">
                  <a:moveTo>
                    <a:pt x="6" y="1"/>
                  </a:moveTo>
                  <a:cubicBezTo>
                    <a:pt x="6" y="1"/>
                    <a:pt x="3" y="24"/>
                    <a:pt x="11" y="30"/>
                  </a:cubicBezTo>
                  <a:cubicBezTo>
                    <a:pt x="11" y="30"/>
                    <a:pt x="23" y="37"/>
                    <a:pt x="37" y="31"/>
                  </a:cubicBezTo>
                  <a:cubicBezTo>
                    <a:pt x="37" y="31"/>
                    <a:pt x="43" y="38"/>
                    <a:pt x="38" y="43"/>
                  </a:cubicBezTo>
                  <a:cubicBezTo>
                    <a:pt x="33" y="47"/>
                    <a:pt x="11" y="46"/>
                    <a:pt x="6" y="41"/>
                  </a:cubicBezTo>
                  <a:cubicBezTo>
                    <a:pt x="1" y="36"/>
                    <a:pt x="0" y="12"/>
                    <a:pt x="3" y="2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C67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ïṣḻiḋê"/>
            <p:cNvSpPr/>
            <p:nvPr/>
          </p:nvSpPr>
          <p:spPr bwMode="auto">
            <a:xfrm>
              <a:off x="8199438" y="3014663"/>
              <a:ext cx="173038" cy="100013"/>
            </a:xfrm>
            <a:custGeom>
              <a:avLst/>
              <a:gdLst>
                <a:gd name="T0" fmla="*/ 5 w 52"/>
                <a:gd name="T1" fmla="*/ 3 h 30"/>
                <a:gd name="T2" fmla="*/ 36 w 52"/>
                <a:gd name="T3" fmla="*/ 0 h 30"/>
                <a:gd name="T4" fmla="*/ 39 w 52"/>
                <a:gd name="T5" fmla="*/ 1 h 30"/>
                <a:gd name="T6" fmla="*/ 52 w 52"/>
                <a:gd name="T7" fmla="*/ 8 h 30"/>
                <a:gd name="T8" fmla="*/ 13 w 52"/>
                <a:gd name="T9" fmla="*/ 30 h 30"/>
                <a:gd name="T10" fmla="*/ 1 w 52"/>
                <a:gd name="T11" fmla="*/ 22 h 30"/>
                <a:gd name="T12" fmla="*/ 1 w 52"/>
                <a:gd name="T13" fmla="*/ 20 h 30"/>
                <a:gd name="T14" fmla="*/ 3 w 52"/>
                <a:gd name="T15" fmla="*/ 4 h 30"/>
                <a:gd name="T16" fmla="*/ 5 w 52"/>
                <a:gd name="T1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0">
                  <a:moveTo>
                    <a:pt x="5" y="3"/>
                  </a:moveTo>
                  <a:cubicBezTo>
                    <a:pt x="24" y="6"/>
                    <a:pt x="33" y="3"/>
                    <a:pt x="36" y="0"/>
                  </a:cubicBezTo>
                  <a:cubicBezTo>
                    <a:pt x="37" y="0"/>
                    <a:pt x="38" y="0"/>
                    <a:pt x="39" y="1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0" y="21"/>
                    <a:pt x="1" y="2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EC6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iṧ1íḑé"/>
            <p:cNvSpPr/>
            <p:nvPr/>
          </p:nvSpPr>
          <p:spPr bwMode="auto">
            <a:xfrm>
              <a:off x="8242301" y="3038475"/>
              <a:ext cx="130175" cy="79375"/>
            </a:xfrm>
            <a:custGeom>
              <a:avLst/>
              <a:gdLst>
                <a:gd name="T0" fmla="*/ 4 w 39"/>
                <a:gd name="T1" fmla="*/ 4 h 24"/>
                <a:gd name="T2" fmla="*/ 37 w 39"/>
                <a:gd name="T3" fmla="*/ 0 h 24"/>
                <a:gd name="T4" fmla="*/ 39 w 39"/>
                <a:gd name="T5" fmla="*/ 2 h 24"/>
                <a:gd name="T6" fmla="*/ 37 w 39"/>
                <a:gd name="T7" fmla="*/ 18 h 24"/>
                <a:gd name="T8" fmla="*/ 35 w 39"/>
                <a:gd name="T9" fmla="*/ 19 h 24"/>
                <a:gd name="T10" fmla="*/ 2 w 39"/>
                <a:gd name="T11" fmla="*/ 23 h 24"/>
                <a:gd name="T12" fmla="*/ 0 w 39"/>
                <a:gd name="T13" fmla="*/ 22 h 24"/>
                <a:gd name="T14" fmla="*/ 2 w 39"/>
                <a:gd name="T15" fmla="*/ 6 h 24"/>
                <a:gd name="T16" fmla="*/ 4 w 39"/>
                <a:gd name="T1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4">
                  <a:moveTo>
                    <a:pt x="4" y="4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1"/>
                    <a:pt x="39" y="2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9"/>
                    <a:pt x="36" y="19"/>
                    <a:pt x="35" y="19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4"/>
                    <a:pt x="4" y="4"/>
                  </a:cubicBezTo>
                  <a:close/>
                </a:path>
              </a:pathLst>
            </a:custGeom>
            <a:solidFill>
              <a:srgbClr val="494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isļïdé"/>
            <p:cNvSpPr/>
            <p:nvPr/>
          </p:nvSpPr>
          <p:spPr bwMode="auto">
            <a:xfrm>
              <a:off x="8128001" y="2971800"/>
              <a:ext cx="79375" cy="85725"/>
            </a:xfrm>
            <a:custGeom>
              <a:avLst/>
              <a:gdLst>
                <a:gd name="T0" fmla="*/ 24 w 24"/>
                <a:gd name="T1" fmla="*/ 19 h 26"/>
                <a:gd name="T2" fmla="*/ 3 w 24"/>
                <a:gd name="T3" fmla="*/ 0 h 26"/>
                <a:gd name="T4" fmla="*/ 1 w 24"/>
                <a:gd name="T5" fmla="*/ 7 h 26"/>
                <a:gd name="T6" fmla="*/ 24 w 24"/>
                <a:gd name="T7" fmla="*/ 26 h 26"/>
                <a:gd name="T8" fmla="*/ 24 w 24"/>
                <a:gd name="T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4" y="19"/>
                  </a:moveTo>
                  <a:cubicBezTo>
                    <a:pt x="24" y="19"/>
                    <a:pt x="10" y="13"/>
                    <a:pt x="3" y="0"/>
                  </a:cubicBezTo>
                  <a:cubicBezTo>
                    <a:pt x="3" y="0"/>
                    <a:pt x="0" y="2"/>
                    <a:pt x="1" y="7"/>
                  </a:cubicBezTo>
                  <a:cubicBezTo>
                    <a:pt x="1" y="7"/>
                    <a:pt x="8" y="19"/>
                    <a:pt x="24" y="26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734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iṧļíďe"/>
            <p:cNvSpPr/>
            <p:nvPr/>
          </p:nvSpPr>
          <p:spPr bwMode="auto">
            <a:xfrm>
              <a:off x="7721601" y="3038475"/>
              <a:ext cx="385763" cy="273050"/>
            </a:xfrm>
            <a:custGeom>
              <a:avLst/>
              <a:gdLst>
                <a:gd name="T0" fmla="*/ 102 w 117"/>
                <a:gd name="T1" fmla="*/ 45 h 83"/>
                <a:gd name="T2" fmla="*/ 14 w 117"/>
                <a:gd name="T3" fmla="*/ 0 h 83"/>
                <a:gd name="T4" fmla="*/ 0 w 117"/>
                <a:gd name="T5" fmla="*/ 17 h 83"/>
                <a:gd name="T6" fmla="*/ 105 w 117"/>
                <a:gd name="T7" fmla="*/ 82 h 83"/>
                <a:gd name="T8" fmla="*/ 102 w 117"/>
                <a:gd name="T9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3">
                  <a:moveTo>
                    <a:pt x="102" y="45"/>
                  </a:moveTo>
                  <a:cubicBezTo>
                    <a:pt x="102" y="45"/>
                    <a:pt x="58" y="55"/>
                    <a:pt x="14" y="0"/>
                  </a:cubicBezTo>
                  <a:cubicBezTo>
                    <a:pt x="14" y="0"/>
                    <a:pt x="5" y="1"/>
                    <a:pt x="0" y="17"/>
                  </a:cubicBezTo>
                  <a:cubicBezTo>
                    <a:pt x="0" y="17"/>
                    <a:pt x="30" y="83"/>
                    <a:pt x="105" y="82"/>
                  </a:cubicBezTo>
                  <a:cubicBezTo>
                    <a:pt x="105" y="82"/>
                    <a:pt x="117" y="54"/>
                    <a:pt x="102" y="45"/>
                  </a:cubicBezTo>
                  <a:close/>
                </a:path>
              </a:pathLst>
            </a:custGeom>
            <a:solidFill>
              <a:srgbClr val="008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îšlíḍè"/>
            <p:cNvSpPr/>
            <p:nvPr/>
          </p:nvSpPr>
          <p:spPr bwMode="auto">
            <a:xfrm>
              <a:off x="5430838" y="3663950"/>
              <a:ext cx="1101725" cy="650875"/>
            </a:xfrm>
            <a:custGeom>
              <a:avLst/>
              <a:gdLst>
                <a:gd name="T0" fmla="*/ 175 w 334"/>
                <a:gd name="T1" fmla="*/ 0 h 197"/>
                <a:gd name="T2" fmla="*/ 171 w 334"/>
                <a:gd name="T3" fmla="*/ 1 h 197"/>
                <a:gd name="T4" fmla="*/ 33 w 334"/>
                <a:gd name="T5" fmla="*/ 81 h 197"/>
                <a:gd name="T6" fmla="*/ 2 w 334"/>
                <a:gd name="T7" fmla="*/ 99 h 197"/>
                <a:gd name="T8" fmla="*/ 2 w 334"/>
                <a:gd name="T9" fmla="*/ 106 h 197"/>
                <a:gd name="T10" fmla="*/ 7 w 334"/>
                <a:gd name="T11" fmla="*/ 109 h 197"/>
                <a:gd name="T12" fmla="*/ 157 w 334"/>
                <a:gd name="T13" fmla="*/ 196 h 197"/>
                <a:gd name="T14" fmla="*/ 161 w 334"/>
                <a:gd name="T15" fmla="*/ 197 h 197"/>
                <a:gd name="T16" fmla="*/ 165 w 334"/>
                <a:gd name="T17" fmla="*/ 196 h 197"/>
                <a:gd name="T18" fmla="*/ 310 w 334"/>
                <a:gd name="T19" fmla="*/ 112 h 197"/>
                <a:gd name="T20" fmla="*/ 329 w 334"/>
                <a:gd name="T21" fmla="*/ 101 h 197"/>
                <a:gd name="T22" fmla="*/ 329 w 334"/>
                <a:gd name="T23" fmla="*/ 88 h 197"/>
                <a:gd name="T24" fmla="*/ 329 w 334"/>
                <a:gd name="T25" fmla="*/ 88 h 197"/>
                <a:gd name="T26" fmla="*/ 178 w 334"/>
                <a:gd name="T27" fmla="*/ 1 h 197"/>
                <a:gd name="T28" fmla="*/ 175 w 334"/>
                <a:gd name="T2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4" h="197">
                  <a:moveTo>
                    <a:pt x="175" y="0"/>
                  </a:moveTo>
                  <a:cubicBezTo>
                    <a:pt x="174" y="0"/>
                    <a:pt x="172" y="1"/>
                    <a:pt x="171" y="1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1"/>
                    <a:pt x="0" y="104"/>
                    <a:pt x="2" y="106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157" y="196"/>
                    <a:pt x="157" y="196"/>
                    <a:pt x="157" y="196"/>
                  </a:cubicBezTo>
                  <a:cubicBezTo>
                    <a:pt x="158" y="196"/>
                    <a:pt x="160" y="197"/>
                    <a:pt x="161" y="197"/>
                  </a:cubicBezTo>
                  <a:cubicBezTo>
                    <a:pt x="162" y="197"/>
                    <a:pt x="164" y="196"/>
                    <a:pt x="165" y="196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29" y="101"/>
                    <a:pt x="329" y="101"/>
                    <a:pt x="329" y="101"/>
                  </a:cubicBezTo>
                  <a:cubicBezTo>
                    <a:pt x="334" y="98"/>
                    <a:pt x="334" y="91"/>
                    <a:pt x="329" y="88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7" y="1"/>
                    <a:pt x="176" y="0"/>
                    <a:pt x="175" y="0"/>
                  </a:cubicBezTo>
                </a:path>
              </a:pathLst>
            </a:custGeom>
            <a:solidFill>
              <a:srgbClr val="2A2111">
                <a:alpha val="1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śļîḍè"/>
            <p:cNvSpPr/>
            <p:nvPr/>
          </p:nvSpPr>
          <p:spPr bwMode="auto">
            <a:xfrm>
              <a:off x="5387976" y="3463925"/>
              <a:ext cx="1095375" cy="481013"/>
            </a:xfrm>
            <a:custGeom>
              <a:avLst/>
              <a:gdLst>
                <a:gd name="T0" fmla="*/ 323 w 332"/>
                <a:gd name="T1" fmla="*/ 1 h 146"/>
                <a:gd name="T2" fmla="*/ 299 w 332"/>
                <a:gd name="T3" fmla="*/ 16 h 146"/>
                <a:gd name="T4" fmla="*/ 288 w 332"/>
                <a:gd name="T5" fmla="*/ 26 h 146"/>
                <a:gd name="T6" fmla="*/ 38 w 332"/>
                <a:gd name="T7" fmla="*/ 21 h 146"/>
                <a:gd name="T8" fmla="*/ 31 w 332"/>
                <a:gd name="T9" fmla="*/ 14 h 146"/>
                <a:gd name="T10" fmla="*/ 0 w 332"/>
                <a:gd name="T11" fmla="*/ 8 h 146"/>
                <a:gd name="T12" fmla="*/ 0 w 332"/>
                <a:gd name="T13" fmla="*/ 51 h 146"/>
                <a:gd name="T14" fmla="*/ 2 w 332"/>
                <a:gd name="T15" fmla="*/ 55 h 146"/>
                <a:gd name="T16" fmla="*/ 7 w 332"/>
                <a:gd name="T17" fmla="*/ 58 h 146"/>
                <a:gd name="T18" fmla="*/ 157 w 332"/>
                <a:gd name="T19" fmla="*/ 145 h 146"/>
                <a:gd name="T20" fmla="*/ 164 w 332"/>
                <a:gd name="T21" fmla="*/ 145 h 146"/>
                <a:gd name="T22" fmla="*/ 310 w 332"/>
                <a:gd name="T23" fmla="*/ 61 h 146"/>
                <a:gd name="T24" fmla="*/ 329 w 332"/>
                <a:gd name="T25" fmla="*/ 50 h 146"/>
                <a:gd name="T26" fmla="*/ 332 w 332"/>
                <a:gd name="T27" fmla="*/ 43 h 146"/>
                <a:gd name="T28" fmla="*/ 332 w 332"/>
                <a:gd name="T29" fmla="*/ 43 h 146"/>
                <a:gd name="T30" fmla="*/ 332 w 332"/>
                <a:gd name="T31" fmla="*/ 0 h 146"/>
                <a:gd name="T32" fmla="*/ 323 w 332"/>
                <a:gd name="T33" fmla="*/ 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146">
                  <a:moveTo>
                    <a:pt x="323" y="1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288" y="26"/>
                    <a:pt x="288" y="26"/>
                    <a:pt x="288" y="26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3"/>
                    <a:pt x="1" y="54"/>
                    <a:pt x="2" y="55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57" y="145"/>
                    <a:pt x="157" y="145"/>
                    <a:pt x="157" y="145"/>
                  </a:cubicBezTo>
                  <a:cubicBezTo>
                    <a:pt x="159" y="146"/>
                    <a:pt x="162" y="146"/>
                    <a:pt x="164" y="145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31" y="48"/>
                    <a:pt x="332" y="46"/>
                    <a:pt x="332" y="43"/>
                  </a:cubicBezTo>
                  <a:cubicBezTo>
                    <a:pt x="332" y="43"/>
                    <a:pt x="332" y="43"/>
                    <a:pt x="332" y="43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323" y="1"/>
                  </a:lnTo>
                  <a:close/>
                </a:path>
              </a:pathLst>
            </a:custGeom>
            <a:gradFill>
              <a:gsLst>
                <a:gs pos="0">
                  <a:srgbClr val="76BEF5"/>
                </a:gs>
                <a:gs pos="100000">
                  <a:srgbClr val="89DCFD"/>
                </a:gs>
                <a:gs pos="40000">
                  <a:srgbClr val="81CFFA"/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ïṥļiḑè"/>
            <p:cNvSpPr/>
            <p:nvPr/>
          </p:nvSpPr>
          <p:spPr bwMode="auto">
            <a:xfrm>
              <a:off x="5384801" y="3154363"/>
              <a:ext cx="1101725" cy="646113"/>
            </a:xfrm>
            <a:custGeom>
              <a:avLst/>
              <a:gdLst>
                <a:gd name="T0" fmla="*/ 330 w 334"/>
                <a:gd name="T1" fmla="*/ 88 h 196"/>
                <a:gd name="T2" fmla="*/ 329 w 334"/>
                <a:gd name="T3" fmla="*/ 88 h 196"/>
                <a:gd name="T4" fmla="*/ 179 w 334"/>
                <a:gd name="T5" fmla="*/ 1 h 196"/>
                <a:gd name="T6" fmla="*/ 172 w 334"/>
                <a:gd name="T7" fmla="*/ 1 h 196"/>
                <a:gd name="T8" fmla="*/ 34 w 334"/>
                <a:gd name="T9" fmla="*/ 81 h 196"/>
                <a:gd name="T10" fmla="*/ 3 w 334"/>
                <a:gd name="T11" fmla="*/ 98 h 196"/>
                <a:gd name="T12" fmla="*/ 3 w 334"/>
                <a:gd name="T13" fmla="*/ 105 h 196"/>
                <a:gd name="T14" fmla="*/ 8 w 334"/>
                <a:gd name="T15" fmla="*/ 108 h 196"/>
                <a:gd name="T16" fmla="*/ 158 w 334"/>
                <a:gd name="T17" fmla="*/ 195 h 196"/>
                <a:gd name="T18" fmla="*/ 165 w 334"/>
                <a:gd name="T19" fmla="*/ 195 h 196"/>
                <a:gd name="T20" fmla="*/ 311 w 334"/>
                <a:gd name="T21" fmla="*/ 111 h 196"/>
                <a:gd name="T22" fmla="*/ 330 w 334"/>
                <a:gd name="T23" fmla="*/ 100 h 196"/>
                <a:gd name="T24" fmla="*/ 330 w 334"/>
                <a:gd name="T25" fmla="*/ 8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4" h="196">
                  <a:moveTo>
                    <a:pt x="330" y="88"/>
                  </a:moveTo>
                  <a:cubicBezTo>
                    <a:pt x="329" y="88"/>
                    <a:pt x="329" y="88"/>
                    <a:pt x="329" y="88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7" y="0"/>
                    <a:pt x="174" y="0"/>
                    <a:pt x="172" y="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0" y="100"/>
                    <a:pt x="0" y="104"/>
                    <a:pt x="3" y="105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158" y="195"/>
                    <a:pt x="158" y="195"/>
                    <a:pt x="158" y="195"/>
                  </a:cubicBezTo>
                  <a:cubicBezTo>
                    <a:pt x="160" y="196"/>
                    <a:pt x="163" y="196"/>
                    <a:pt x="165" y="195"/>
                  </a:cubicBezTo>
                  <a:cubicBezTo>
                    <a:pt x="311" y="111"/>
                    <a:pt x="311" y="111"/>
                    <a:pt x="311" y="111"/>
                  </a:cubicBezTo>
                  <a:cubicBezTo>
                    <a:pt x="330" y="100"/>
                    <a:pt x="330" y="100"/>
                    <a:pt x="330" y="100"/>
                  </a:cubicBezTo>
                  <a:cubicBezTo>
                    <a:pt x="334" y="97"/>
                    <a:pt x="334" y="91"/>
                    <a:pt x="330" y="88"/>
                  </a:cubicBez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îšḻíḋé"/>
            <p:cNvSpPr/>
            <p:nvPr/>
          </p:nvSpPr>
          <p:spPr bwMode="auto">
            <a:xfrm>
              <a:off x="5110163" y="1739900"/>
              <a:ext cx="977900" cy="1192213"/>
            </a:xfrm>
            <a:custGeom>
              <a:avLst/>
              <a:gdLst>
                <a:gd name="T0" fmla="*/ 0 w 616"/>
                <a:gd name="T1" fmla="*/ 355 h 751"/>
                <a:gd name="T2" fmla="*/ 0 w 616"/>
                <a:gd name="T3" fmla="*/ 751 h 751"/>
                <a:gd name="T4" fmla="*/ 616 w 616"/>
                <a:gd name="T5" fmla="*/ 396 h 751"/>
                <a:gd name="T6" fmla="*/ 616 w 616"/>
                <a:gd name="T7" fmla="*/ 0 h 751"/>
                <a:gd name="T8" fmla="*/ 0 w 616"/>
                <a:gd name="T9" fmla="*/ 355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751">
                  <a:moveTo>
                    <a:pt x="0" y="355"/>
                  </a:moveTo>
                  <a:lnTo>
                    <a:pt x="0" y="751"/>
                  </a:lnTo>
                  <a:lnTo>
                    <a:pt x="616" y="396"/>
                  </a:lnTo>
                  <a:lnTo>
                    <a:pt x="616" y="0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47D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$ḻïḍê"/>
            <p:cNvSpPr/>
            <p:nvPr/>
          </p:nvSpPr>
          <p:spPr bwMode="auto">
            <a:xfrm>
              <a:off x="5837238" y="1822450"/>
              <a:ext cx="207963" cy="144463"/>
            </a:xfrm>
            <a:custGeom>
              <a:avLst/>
              <a:gdLst>
                <a:gd name="T0" fmla="*/ 0 w 131"/>
                <a:gd name="T1" fmla="*/ 91 h 91"/>
                <a:gd name="T2" fmla="*/ 0 w 131"/>
                <a:gd name="T3" fmla="*/ 76 h 91"/>
                <a:gd name="T4" fmla="*/ 131 w 131"/>
                <a:gd name="T5" fmla="*/ 0 h 91"/>
                <a:gd name="T6" fmla="*/ 131 w 131"/>
                <a:gd name="T7" fmla="*/ 14 h 91"/>
                <a:gd name="T8" fmla="*/ 0 w 131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1">
                  <a:moveTo>
                    <a:pt x="0" y="91"/>
                  </a:moveTo>
                  <a:lnTo>
                    <a:pt x="0" y="76"/>
                  </a:lnTo>
                  <a:lnTo>
                    <a:pt x="131" y="0"/>
                  </a:lnTo>
                  <a:lnTo>
                    <a:pt x="131" y="14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iṥḷïḍè"/>
            <p:cNvSpPr/>
            <p:nvPr/>
          </p:nvSpPr>
          <p:spPr bwMode="auto">
            <a:xfrm>
              <a:off x="5837238" y="1868488"/>
              <a:ext cx="207963" cy="141288"/>
            </a:xfrm>
            <a:custGeom>
              <a:avLst/>
              <a:gdLst>
                <a:gd name="T0" fmla="*/ 0 w 131"/>
                <a:gd name="T1" fmla="*/ 89 h 89"/>
                <a:gd name="T2" fmla="*/ 0 w 131"/>
                <a:gd name="T3" fmla="*/ 74 h 89"/>
                <a:gd name="T4" fmla="*/ 131 w 131"/>
                <a:gd name="T5" fmla="*/ 0 h 89"/>
                <a:gd name="T6" fmla="*/ 131 w 131"/>
                <a:gd name="T7" fmla="*/ 14 h 89"/>
                <a:gd name="T8" fmla="*/ 0 w 131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0" y="89"/>
                  </a:moveTo>
                  <a:lnTo>
                    <a:pt x="0" y="74"/>
                  </a:lnTo>
                  <a:lnTo>
                    <a:pt x="131" y="0"/>
                  </a:lnTo>
                  <a:lnTo>
                    <a:pt x="131" y="14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îṥľîḑè"/>
            <p:cNvSpPr/>
            <p:nvPr/>
          </p:nvSpPr>
          <p:spPr bwMode="auto">
            <a:xfrm>
              <a:off x="5837238" y="1911350"/>
              <a:ext cx="207963" cy="141288"/>
            </a:xfrm>
            <a:custGeom>
              <a:avLst/>
              <a:gdLst>
                <a:gd name="T0" fmla="*/ 0 w 131"/>
                <a:gd name="T1" fmla="*/ 89 h 89"/>
                <a:gd name="T2" fmla="*/ 0 w 131"/>
                <a:gd name="T3" fmla="*/ 74 h 89"/>
                <a:gd name="T4" fmla="*/ 131 w 131"/>
                <a:gd name="T5" fmla="*/ 0 h 89"/>
                <a:gd name="T6" fmla="*/ 131 w 131"/>
                <a:gd name="T7" fmla="*/ 14 h 89"/>
                <a:gd name="T8" fmla="*/ 0 w 131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0" y="89"/>
                  </a:moveTo>
                  <a:lnTo>
                    <a:pt x="0" y="74"/>
                  </a:lnTo>
                  <a:lnTo>
                    <a:pt x="131" y="0"/>
                  </a:lnTo>
                  <a:lnTo>
                    <a:pt x="131" y="14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ïṥḷiďè"/>
            <p:cNvSpPr/>
            <p:nvPr/>
          </p:nvSpPr>
          <p:spPr bwMode="auto">
            <a:xfrm>
              <a:off x="5513388" y="2009775"/>
              <a:ext cx="207963" cy="144463"/>
            </a:xfrm>
            <a:custGeom>
              <a:avLst/>
              <a:gdLst>
                <a:gd name="T0" fmla="*/ 131 w 131"/>
                <a:gd name="T1" fmla="*/ 0 h 91"/>
                <a:gd name="T2" fmla="*/ 131 w 131"/>
                <a:gd name="T3" fmla="*/ 15 h 91"/>
                <a:gd name="T4" fmla="*/ 0 w 131"/>
                <a:gd name="T5" fmla="*/ 91 h 91"/>
                <a:gd name="T6" fmla="*/ 0 w 131"/>
                <a:gd name="T7" fmla="*/ 77 h 91"/>
                <a:gd name="T8" fmla="*/ 131 w 13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1">
                  <a:moveTo>
                    <a:pt x="131" y="0"/>
                  </a:moveTo>
                  <a:lnTo>
                    <a:pt x="131" y="15"/>
                  </a:lnTo>
                  <a:lnTo>
                    <a:pt x="0" y="91"/>
                  </a:lnTo>
                  <a:lnTo>
                    <a:pt x="0" y="7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iSliḑê"/>
            <p:cNvSpPr/>
            <p:nvPr/>
          </p:nvSpPr>
          <p:spPr bwMode="auto">
            <a:xfrm>
              <a:off x="5513388" y="2055813"/>
              <a:ext cx="207963" cy="141288"/>
            </a:xfrm>
            <a:custGeom>
              <a:avLst/>
              <a:gdLst>
                <a:gd name="T0" fmla="*/ 131 w 131"/>
                <a:gd name="T1" fmla="*/ 15 h 89"/>
                <a:gd name="T2" fmla="*/ 0 w 131"/>
                <a:gd name="T3" fmla="*/ 89 h 89"/>
                <a:gd name="T4" fmla="*/ 0 w 131"/>
                <a:gd name="T5" fmla="*/ 75 h 89"/>
                <a:gd name="T6" fmla="*/ 131 w 131"/>
                <a:gd name="T7" fmla="*/ 0 h 89"/>
                <a:gd name="T8" fmla="*/ 131 w 131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131" y="15"/>
                  </a:moveTo>
                  <a:lnTo>
                    <a:pt x="0" y="89"/>
                  </a:lnTo>
                  <a:lnTo>
                    <a:pt x="0" y="75"/>
                  </a:lnTo>
                  <a:lnTo>
                    <a:pt x="131" y="0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iśḷîḋe"/>
            <p:cNvSpPr/>
            <p:nvPr/>
          </p:nvSpPr>
          <p:spPr bwMode="auto">
            <a:xfrm>
              <a:off x="5513388" y="2098675"/>
              <a:ext cx="207963" cy="141288"/>
            </a:xfrm>
            <a:custGeom>
              <a:avLst/>
              <a:gdLst>
                <a:gd name="T0" fmla="*/ 131 w 131"/>
                <a:gd name="T1" fmla="*/ 15 h 89"/>
                <a:gd name="T2" fmla="*/ 0 w 131"/>
                <a:gd name="T3" fmla="*/ 89 h 89"/>
                <a:gd name="T4" fmla="*/ 0 w 131"/>
                <a:gd name="T5" fmla="*/ 75 h 89"/>
                <a:gd name="T6" fmla="*/ 131 w 131"/>
                <a:gd name="T7" fmla="*/ 0 h 89"/>
                <a:gd name="T8" fmla="*/ 131 w 131"/>
                <a:gd name="T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131" y="15"/>
                  </a:moveTo>
                  <a:lnTo>
                    <a:pt x="0" y="89"/>
                  </a:lnTo>
                  <a:lnTo>
                    <a:pt x="0" y="75"/>
                  </a:lnTo>
                  <a:lnTo>
                    <a:pt x="131" y="0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ṧḻîḍê"/>
            <p:cNvSpPr/>
            <p:nvPr/>
          </p:nvSpPr>
          <p:spPr bwMode="auto">
            <a:xfrm>
              <a:off x="5513388" y="2211388"/>
              <a:ext cx="207963" cy="141288"/>
            </a:xfrm>
            <a:custGeom>
              <a:avLst/>
              <a:gdLst>
                <a:gd name="T0" fmla="*/ 131 w 131"/>
                <a:gd name="T1" fmla="*/ 14 h 89"/>
                <a:gd name="T2" fmla="*/ 0 w 131"/>
                <a:gd name="T3" fmla="*/ 89 h 89"/>
                <a:gd name="T4" fmla="*/ 0 w 131"/>
                <a:gd name="T5" fmla="*/ 74 h 89"/>
                <a:gd name="T6" fmla="*/ 131 w 131"/>
                <a:gd name="T7" fmla="*/ 0 h 89"/>
                <a:gd name="T8" fmla="*/ 131 w 131"/>
                <a:gd name="T9" fmla="*/ 1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131" y="14"/>
                  </a:moveTo>
                  <a:lnTo>
                    <a:pt x="0" y="89"/>
                  </a:lnTo>
                  <a:lnTo>
                    <a:pt x="0" y="74"/>
                  </a:lnTo>
                  <a:lnTo>
                    <a:pt x="131" y="0"/>
                  </a:lnTo>
                  <a:lnTo>
                    <a:pt x="131" y="14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ş1iḍê"/>
            <p:cNvSpPr/>
            <p:nvPr/>
          </p:nvSpPr>
          <p:spPr bwMode="auto">
            <a:xfrm>
              <a:off x="5513388" y="2254250"/>
              <a:ext cx="207963" cy="141288"/>
            </a:xfrm>
            <a:custGeom>
              <a:avLst/>
              <a:gdLst>
                <a:gd name="T0" fmla="*/ 131 w 131"/>
                <a:gd name="T1" fmla="*/ 14 h 89"/>
                <a:gd name="T2" fmla="*/ 0 w 131"/>
                <a:gd name="T3" fmla="*/ 89 h 89"/>
                <a:gd name="T4" fmla="*/ 0 w 131"/>
                <a:gd name="T5" fmla="*/ 74 h 89"/>
                <a:gd name="T6" fmla="*/ 131 w 131"/>
                <a:gd name="T7" fmla="*/ 0 h 89"/>
                <a:gd name="T8" fmla="*/ 131 w 131"/>
                <a:gd name="T9" fmla="*/ 1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131" y="14"/>
                  </a:moveTo>
                  <a:lnTo>
                    <a:pt x="0" y="89"/>
                  </a:lnTo>
                  <a:lnTo>
                    <a:pt x="0" y="74"/>
                  </a:lnTo>
                  <a:lnTo>
                    <a:pt x="131" y="0"/>
                  </a:lnTo>
                  <a:lnTo>
                    <a:pt x="131" y="14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iSlîḍé"/>
            <p:cNvSpPr/>
            <p:nvPr/>
          </p:nvSpPr>
          <p:spPr bwMode="auto">
            <a:xfrm>
              <a:off x="5513388" y="2300288"/>
              <a:ext cx="207963" cy="141288"/>
            </a:xfrm>
            <a:custGeom>
              <a:avLst/>
              <a:gdLst>
                <a:gd name="T0" fmla="*/ 131 w 131"/>
                <a:gd name="T1" fmla="*/ 14 h 89"/>
                <a:gd name="T2" fmla="*/ 0 w 131"/>
                <a:gd name="T3" fmla="*/ 89 h 89"/>
                <a:gd name="T4" fmla="*/ 0 w 131"/>
                <a:gd name="T5" fmla="*/ 75 h 89"/>
                <a:gd name="T6" fmla="*/ 131 w 131"/>
                <a:gd name="T7" fmla="*/ 0 h 89"/>
                <a:gd name="T8" fmla="*/ 131 w 131"/>
                <a:gd name="T9" fmla="*/ 1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131" y="14"/>
                  </a:moveTo>
                  <a:lnTo>
                    <a:pt x="0" y="89"/>
                  </a:lnTo>
                  <a:lnTo>
                    <a:pt x="0" y="75"/>
                  </a:lnTo>
                  <a:lnTo>
                    <a:pt x="131" y="0"/>
                  </a:lnTo>
                  <a:lnTo>
                    <a:pt x="131" y="14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ïşlîḓè"/>
            <p:cNvSpPr/>
            <p:nvPr/>
          </p:nvSpPr>
          <p:spPr bwMode="auto">
            <a:xfrm>
              <a:off x="5513388" y="2408238"/>
              <a:ext cx="207963" cy="142875"/>
            </a:xfrm>
            <a:custGeom>
              <a:avLst/>
              <a:gdLst>
                <a:gd name="T0" fmla="*/ 131 w 131"/>
                <a:gd name="T1" fmla="*/ 15 h 90"/>
                <a:gd name="T2" fmla="*/ 0 w 131"/>
                <a:gd name="T3" fmla="*/ 90 h 90"/>
                <a:gd name="T4" fmla="*/ 0 w 131"/>
                <a:gd name="T5" fmla="*/ 75 h 90"/>
                <a:gd name="T6" fmla="*/ 131 w 131"/>
                <a:gd name="T7" fmla="*/ 0 h 90"/>
                <a:gd name="T8" fmla="*/ 131 w 131"/>
                <a:gd name="T9" fmla="*/ 1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0">
                  <a:moveTo>
                    <a:pt x="131" y="15"/>
                  </a:moveTo>
                  <a:lnTo>
                    <a:pt x="0" y="90"/>
                  </a:lnTo>
                  <a:lnTo>
                    <a:pt x="0" y="75"/>
                  </a:lnTo>
                  <a:lnTo>
                    <a:pt x="131" y="0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Sḻïḓe"/>
            <p:cNvSpPr/>
            <p:nvPr/>
          </p:nvSpPr>
          <p:spPr bwMode="auto">
            <a:xfrm>
              <a:off x="5513388" y="2454275"/>
              <a:ext cx="207963" cy="142875"/>
            </a:xfrm>
            <a:custGeom>
              <a:avLst/>
              <a:gdLst>
                <a:gd name="T0" fmla="*/ 131 w 131"/>
                <a:gd name="T1" fmla="*/ 15 h 90"/>
                <a:gd name="T2" fmla="*/ 0 w 131"/>
                <a:gd name="T3" fmla="*/ 90 h 90"/>
                <a:gd name="T4" fmla="*/ 0 w 131"/>
                <a:gd name="T5" fmla="*/ 75 h 90"/>
                <a:gd name="T6" fmla="*/ 131 w 131"/>
                <a:gd name="T7" fmla="*/ 0 h 90"/>
                <a:gd name="T8" fmla="*/ 131 w 131"/>
                <a:gd name="T9" fmla="*/ 1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0">
                  <a:moveTo>
                    <a:pt x="131" y="15"/>
                  </a:moveTo>
                  <a:lnTo>
                    <a:pt x="0" y="90"/>
                  </a:lnTo>
                  <a:lnTo>
                    <a:pt x="0" y="75"/>
                  </a:lnTo>
                  <a:lnTo>
                    <a:pt x="131" y="0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îşliḋê"/>
            <p:cNvSpPr/>
            <p:nvPr/>
          </p:nvSpPr>
          <p:spPr bwMode="auto">
            <a:xfrm>
              <a:off x="5513388" y="2497138"/>
              <a:ext cx="207963" cy="142875"/>
            </a:xfrm>
            <a:custGeom>
              <a:avLst/>
              <a:gdLst>
                <a:gd name="T0" fmla="*/ 131 w 131"/>
                <a:gd name="T1" fmla="*/ 15 h 90"/>
                <a:gd name="T2" fmla="*/ 0 w 131"/>
                <a:gd name="T3" fmla="*/ 90 h 90"/>
                <a:gd name="T4" fmla="*/ 0 w 131"/>
                <a:gd name="T5" fmla="*/ 75 h 90"/>
                <a:gd name="T6" fmla="*/ 131 w 131"/>
                <a:gd name="T7" fmla="*/ 0 h 90"/>
                <a:gd name="T8" fmla="*/ 131 w 131"/>
                <a:gd name="T9" fmla="*/ 1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90">
                  <a:moveTo>
                    <a:pt x="131" y="15"/>
                  </a:moveTo>
                  <a:lnTo>
                    <a:pt x="0" y="90"/>
                  </a:lnTo>
                  <a:lnTo>
                    <a:pt x="0" y="75"/>
                  </a:lnTo>
                  <a:lnTo>
                    <a:pt x="131" y="0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$1ïḑê"/>
            <p:cNvSpPr/>
            <p:nvPr/>
          </p:nvSpPr>
          <p:spPr bwMode="auto">
            <a:xfrm>
              <a:off x="5837238" y="1957388"/>
              <a:ext cx="207963" cy="141288"/>
            </a:xfrm>
            <a:custGeom>
              <a:avLst/>
              <a:gdLst>
                <a:gd name="T0" fmla="*/ 0 w 131"/>
                <a:gd name="T1" fmla="*/ 89 h 89"/>
                <a:gd name="T2" fmla="*/ 0 w 131"/>
                <a:gd name="T3" fmla="*/ 75 h 89"/>
                <a:gd name="T4" fmla="*/ 131 w 131"/>
                <a:gd name="T5" fmla="*/ 0 h 89"/>
                <a:gd name="T6" fmla="*/ 131 w 131"/>
                <a:gd name="T7" fmla="*/ 14 h 89"/>
                <a:gd name="T8" fmla="*/ 0 w 131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9">
                  <a:moveTo>
                    <a:pt x="0" y="89"/>
                  </a:moveTo>
                  <a:lnTo>
                    <a:pt x="0" y="75"/>
                  </a:lnTo>
                  <a:lnTo>
                    <a:pt x="131" y="0"/>
                  </a:lnTo>
                  <a:lnTo>
                    <a:pt x="131" y="14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íšļidé"/>
            <p:cNvSpPr/>
            <p:nvPr/>
          </p:nvSpPr>
          <p:spPr bwMode="auto">
            <a:xfrm>
              <a:off x="5360988" y="2444750"/>
              <a:ext cx="73025" cy="280988"/>
            </a:xfrm>
            <a:custGeom>
              <a:avLst/>
              <a:gdLst>
                <a:gd name="T0" fmla="*/ 0 w 46"/>
                <a:gd name="T1" fmla="*/ 27 h 177"/>
                <a:gd name="T2" fmla="*/ 46 w 46"/>
                <a:gd name="T3" fmla="*/ 0 h 177"/>
                <a:gd name="T4" fmla="*/ 46 w 46"/>
                <a:gd name="T5" fmla="*/ 152 h 177"/>
                <a:gd name="T6" fmla="*/ 0 w 46"/>
                <a:gd name="T7" fmla="*/ 177 h 177"/>
                <a:gd name="T8" fmla="*/ 0 w 46"/>
                <a:gd name="T9" fmla="*/ 2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77">
                  <a:moveTo>
                    <a:pt x="0" y="27"/>
                  </a:moveTo>
                  <a:lnTo>
                    <a:pt x="46" y="0"/>
                  </a:lnTo>
                  <a:lnTo>
                    <a:pt x="46" y="152"/>
                  </a:lnTo>
                  <a:lnTo>
                    <a:pt x="0" y="17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îṥḻïďè"/>
            <p:cNvSpPr/>
            <p:nvPr/>
          </p:nvSpPr>
          <p:spPr bwMode="auto">
            <a:xfrm>
              <a:off x="5262563" y="2371725"/>
              <a:ext cx="73025" cy="409575"/>
            </a:xfrm>
            <a:custGeom>
              <a:avLst/>
              <a:gdLst>
                <a:gd name="T0" fmla="*/ 0 w 46"/>
                <a:gd name="T1" fmla="*/ 25 h 258"/>
                <a:gd name="T2" fmla="*/ 46 w 46"/>
                <a:gd name="T3" fmla="*/ 0 h 258"/>
                <a:gd name="T4" fmla="*/ 46 w 46"/>
                <a:gd name="T5" fmla="*/ 233 h 258"/>
                <a:gd name="T6" fmla="*/ 0 w 46"/>
                <a:gd name="T7" fmla="*/ 258 h 258"/>
                <a:gd name="T8" fmla="*/ 0 w 46"/>
                <a:gd name="T9" fmla="*/ 2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58">
                  <a:moveTo>
                    <a:pt x="0" y="25"/>
                  </a:moveTo>
                  <a:lnTo>
                    <a:pt x="46" y="0"/>
                  </a:lnTo>
                  <a:lnTo>
                    <a:pt x="46" y="233"/>
                  </a:lnTo>
                  <a:lnTo>
                    <a:pt x="0" y="25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ïšḻîďè"/>
            <p:cNvSpPr/>
            <p:nvPr/>
          </p:nvSpPr>
          <p:spPr bwMode="auto">
            <a:xfrm>
              <a:off x="5167313" y="2297113"/>
              <a:ext cx="71438" cy="539750"/>
            </a:xfrm>
            <a:custGeom>
              <a:avLst/>
              <a:gdLst>
                <a:gd name="T0" fmla="*/ 0 w 45"/>
                <a:gd name="T1" fmla="*/ 27 h 340"/>
                <a:gd name="T2" fmla="*/ 45 w 45"/>
                <a:gd name="T3" fmla="*/ 0 h 340"/>
                <a:gd name="T4" fmla="*/ 45 w 45"/>
                <a:gd name="T5" fmla="*/ 315 h 340"/>
                <a:gd name="T6" fmla="*/ 0 w 45"/>
                <a:gd name="T7" fmla="*/ 340 h 340"/>
                <a:gd name="T8" fmla="*/ 0 w 45"/>
                <a:gd name="T9" fmla="*/ 2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40">
                  <a:moveTo>
                    <a:pt x="0" y="27"/>
                  </a:moveTo>
                  <a:lnTo>
                    <a:pt x="45" y="0"/>
                  </a:lnTo>
                  <a:lnTo>
                    <a:pt x="45" y="315"/>
                  </a:lnTo>
                  <a:lnTo>
                    <a:pt x="0" y="34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ïšlïḍé"/>
            <p:cNvSpPr/>
            <p:nvPr/>
          </p:nvSpPr>
          <p:spPr bwMode="auto">
            <a:xfrm>
              <a:off x="5813426" y="2085975"/>
              <a:ext cx="231775" cy="336550"/>
            </a:xfrm>
            <a:custGeom>
              <a:avLst/>
              <a:gdLst>
                <a:gd name="T0" fmla="*/ 33 w 70"/>
                <a:gd name="T1" fmla="*/ 53 h 102"/>
                <a:gd name="T2" fmla="*/ 33 w 70"/>
                <a:gd name="T3" fmla="*/ 12 h 102"/>
                <a:gd name="T4" fmla="*/ 35 w 70"/>
                <a:gd name="T5" fmla="*/ 11 h 102"/>
                <a:gd name="T6" fmla="*/ 70 w 70"/>
                <a:gd name="T7" fmla="*/ 31 h 102"/>
                <a:gd name="T8" fmla="*/ 35 w 70"/>
                <a:gd name="T9" fmla="*/ 91 h 102"/>
                <a:gd name="T10" fmla="*/ 0 w 70"/>
                <a:gd name="T11" fmla="*/ 71 h 102"/>
                <a:gd name="T12" fmla="*/ 0 w 70"/>
                <a:gd name="T13" fmla="*/ 70 h 102"/>
                <a:gd name="T14" fmla="*/ 33 w 70"/>
                <a:gd name="T15" fmla="*/ 5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02">
                  <a:moveTo>
                    <a:pt x="33" y="53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4" y="11"/>
                    <a:pt x="35" y="11"/>
                  </a:cubicBezTo>
                  <a:cubicBezTo>
                    <a:pt x="54" y="0"/>
                    <a:pt x="70" y="9"/>
                    <a:pt x="70" y="31"/>
                  </a:cubicBezTo>
                  <a:cubicBezTo>
                    <a:pt x="70" y="53"/>
                    <a:pt x="54" y="80"/>
                    <a:pt x="35" y="91"/>
                  </a:cubicBezTo>
                  <a:cubicBezTo>
                    <a:pt x="16" y="102"/>
                    <a:pt x="0" y="93"/>
                    <a:pt x="0" y="71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33" y="53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îšḷíde"/>
            <p:cNvSpPr/>
            <p:nvPr/>
          </p:nvSpPr>
          <p:spPr bwMode="auto">
            <a:xfrm>
              <a:off x="5103813" y="1722438"/>
              <a:ext cx="990600" cy="1223963"/>
            </a:xfrm>
            <a:custGeom>
              <a:avLst/>
              <a:gdLst>
                <a:gd name="T0" fmla="*/ 2 w 624"/>
                <a:gd name="T1" fmla="*/ 362 h 771"/>
                <a:gd name="T2" fmla="*/ 0 w 624"/>
                <a:gd name="T3" fmla="*/ 362 h 771"/>
                <a:gd name="T4" fmla="*/ 0 w 624"/>
                <a:gd name="T5" fmla="*/ 771 h 771"/>
                <a:gd name="T6" fmla="*/ 622 w 624"/>
                <a:gd name="T7" fmla="*/ 412 h 771"/>
                <a:gd name="T8" fmla="*/ 624 w 624"/>
                <a:gd name="T9" fmla="*/ 409 h 771"/>
                <a:gd name="T10" fmla="*/ 624 w 624"/>
                <a:gd name="T11" fmla="*/ 0 h 771"/>
                <a:gd name="T12" fmla="*/ 2 w 624"/>
                <a:gd name="T13" fmla="*/ 362 h 771"/>
                <a:gd name="T14" fmla="*/ 614 w 624"/>
                <a:gd name="T15" fmla="*/ 405 h 771"/>
                <a:gd name="T16" fmla="*/ 9 w 624"/>
                <a:gd name="T17" fmla="*/ 754 h 771"/>
                <a:gd name="T18" fmla="*/ 9 w 624"/>
                <a:gd name="T19" fmla="*/ 368 h 771"/>
                <a:gd name="T20" fmla="*/ 614 w 624"/>
                <a:gd name="T21" fmla="*/ 19 h 771"/>
                <a:gd name="T22" fmla="*/ 614 w 624"/>
                <a:gd name="T23" fmla="*/ 405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4" h="771">
                  <a:moveTo>
                    <a:pt x="2" y="362"/>
                  </a:moveTo>
                  <a:lnTo>
                    <a:pt x="0" y="362"/>
                  </a:lnTo>
                  <a:lnTo>
                    <a:pt x="0" y="771"/>
                  </a:lnTo>
                  <a:lnTo>
                    <a:pt x="622" y="412"/>
                  </a:lnTo>
                  <a:lnTo>
                    <a:pt x="624" y="409"/>
                  </a:lnTo>
                  <a:lnTo>
                    <a:pt x="624" y="0"/>
                  </a:lnTo>
                  <a:lnTo>
                    <a:pt x="2" y="362"/>
                  </a:lnTo>
                  <a:close/>
                  <a:moveTo>
                    <a:pt x="614" y="405"/>
                  </a:moveTo>
                  <a:lnTo>
                    <a:pt x="9" y="754"/>
                  </a:lnTo>
                  <a:lnTo>
                    <a:pt x="9" y="368"/>
                  </a:lnTo>
                  <a:lnTo>
                    <a:pt x="614" y="19"/>
                  </a:lnTo>
                  <a:lnTo>
                    <a:pt x="614" y="40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îšľíḋê"/>
            <p:cNvSpPr/>
            <p:nvPr/>
          </p:nvSpPr>
          <p:spPr bwMode="auto">
            <a:xfrm>
              <a:off x="5810251" y="2065338"/>
              <a:ext cx="66675" cy="69850"/>
            </a:xfrm>
            <a:custGeom>
              <a:avLst/>
              <a:gdLst>
                <a:gd name="T0" fmla="*/ 0 w 42"/>
                <a:gd name="T1" fmla="*/ 13 h 44"/>
                <a:gd name="T2" fmla="*/ 38 w 42"/>
                <a:gd name="T3" fmla="*/ 0 h 44"/>
                <a:gd name="T4" fmla="*/ 42 w 42"/>
                <a:gd name="T5" fmla="*/ 21 h 44"/>
                <a:gd name="T6" fmla="*/ 27 w 42"/>
                <a:gd name="T7" fmla="*/ 44 h 44"/>
                <a:gd name="T8" fmla="*/ 0 w 42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0" y="13"/>
                  </a:moveTo>
                  <a:lnTo>
                    <a:pt x="38" y="0"/>
                  </a:lnTo>
                  <a:lnTo>
                    <a:pt x="42" y="21"/>
                  </a:lnTo>
                  <a:lnTo>
                    <a:pt x="27" y="4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C6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îṩḻíde"/>
            <p:cNvSpPr/>
            <p:nvPr/>
          </p:nvSpPr>
          <p:spPr bwMode="auto">
            <a:xfrm>
              <a:off x="5810251" y="2065338"/>
              <a:ext cx="52388" cy="20638"/>
            </a:xfrm>
            <a:custGeom>
              <a:avLst/>
              <a:gdLst>
                <a:gd name="T0" fmla="*/ 4 w 33"/>
                <a:gd name="T1" fmla="*/ 13 h 13"/>
                <a:gd name="T2" fmla="*/ 33 w 33"/>
                <a:gd name="T3" fmla="*/ 4 h 13"/>
                <a:gd name="T4" fmla="*/ 33 w 33"/>
                <a:gd name="T5" fmla="*/ 0 h 13"/>
                <a:gd name="T6" fmla="*/ 0 w 33"/>
                <a:gd name="T7" fmla="*/ 13 h 13"/>
                <a:gd name="T8" fmla="*/ 4 w 3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3">
                  <a:moveTo>
                    <a:pt x="4" y="13"/>
                  </a:moveTo>
                  <a:lnTo>
                    <a:pt x="33" y="4"/>
                  </a:lnTo>
                  <a:lnTo>
                    <a:pt x="33" y="0"/>
                  </a:lnTo>
                  <a:lnTo>
                    <a:pt x="0" y="13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494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iŝ1ïḋè"/>
            <p:cNvSpPr/>
            <p:nvPr/>
          </p:nvSpPr>
          <p:spPr bwMode="auto">
            <a:xfrm>
              <a:off x="6094413" y="2247900"/>
              <a:ext cx="95250" cy="166688"/>
            </a:xfrm>
            <a:custGeom>
              <a:avLst/>
              <a:gdLst>
                <a:gd name="T0" fmla="*/ 0 w 29"/>
                <a:gd name="T1" fmla="*/ 0 h 51"/>
                <a:gd name="T2" fmla="*/ 0 w 29"/>
                <a:gd name="T3" fmla="*/ 51 h 51"/>
                <a:gd name="T4" fmla="*/ 0 w 29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51">
                  <a:moveTo>
                    <a:pt x="0" y="0"/>
                  </a:moveTo>
                  <a:cubicBezTo>
                    <a:pt x="0" y="0"/>
                    <a:pt x="29" y="13"/>
                    <a:pt x="0" y="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8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ïşlîďé"/>
            <p:cNvSpPr/>
            <p:nvPr/>
          </p:nvSpPr>
          <p:spPr bwMode="auto">
            <a:xfrm>
              <a:off x="5913438" y="3371850"/>
              <a:ext cx="214313" cy="117475"/>
            </a:xfrm>
            <a:custGeom>
              <a:avLst/>
              <a:gdLst>
                <a:gd name="T0" fmla="*/ 40 w 65"/>
                <a:gd name="T1" fmla="*/ 6 h 36"/>
                <a:gd name="T2" fmla="*/ 29 w 65"/>
                <a:gd name="T3" fmla="*/ 6 h 36"/>
                <a:gd name="T4" fmla="*/ 16 w 65"/>
                <a:gd name="T5" fmla="*/ 1 h 36"/>
                <a:gd name="T6" fmla="*/ 8 w 65"/>
                <a:gd name="T7" fmla="*/ 1 h 36"/>
                <a:gd name="T8" fmla="*/ 2 w 65"/>
                <a:gd name="T9" fmla="*/ 5 h 36"/>
                <a:gd name="T10" fmla="*/ 6 w 65"/>
                <a:gd name="T11" fmla="*/ 18 h 36"/>
                <a:gd name="T12" fmla="*/ 44 w 65"/>
                <a:gd name="T13" fmla="*/ 36 h 36"/>
                <a:gd name="T14" fmla="*/ 64 w 65"/>
                <a:gd name="T15" fmla="*/ 34 h 36"/>
                <a:gd name="T16" fmla="*/ 62 w 65"/>
                <a:gd name="T17" fmla="*/ 7 h 36"/>
                <a:gd name="T18" fmla="*/ 40 w 65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6">
                  <a:moveTo>
                    <a:pt x="40" y="6"/>
                  </a:moveTo>
                  <a:cubicBezTo>
                    <a:pt x="40" y="6"/>
                    <a:pt x="36" y="10"/>
                    <a:pt x="29" y="6"/>
                  </a:cubicBezTo>
                  <a:cubicBezTo>
                    <a:pt x="25" y="3"/>
                    <a:pt x="21" y="2"/>
                    <a:pt x="16" y="1"/>
                  </a:cubicBezTo>
                  <a:cubicBezTo>
                    <a:pt x="14" y="1"/>
                    <a:pt x="11" y="0"/>
                    <a:pt x="8" y="1"/>
                  </a:cubicBezTo>
                  <a:cubicBezTo>
                    <a:pt x="6" y="2"/>
                    <a:pt x="3" y="3"/>
                    <a:pt x="2" y="5"/>
                  </a:cubicBezTo>
                  <a:cubicBezTo>
                    <a:pt x="0" y="10"/>
                    <a:pt x="2" y="15"/>
                    <a:pt x="6" y="18"/>
                  </a:cubicBezTo>
                  <a:cubicBezTo>
                    <a:pt x="17" y="27"/>
                    <a:pt x="30" y="34"/>
                    <a:pt x="44" y="36"/>
                  </a:cubicBezTo>
                  <a:cubicBezTo>
                    <a:pt x="50" y="36"/>
                    <a:pt x="58" y="36"/>
                    <a:pt x="64" y="34"/>
                  </a:cubicBezTo>
                  <a:cubicBezTo>
                    <a:pt x="64" y="34"/>
                    <a:pt x="65" y="10"/>
                    <a:pt x="62" y="7"/>
                  </a:cubicBezTo>
                  <a:lnTo>
                    <a:pt x="40" y="6"/>
                  </a:ln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ïṩľiḑe"/>
            <p:cNvSpPr/>
            <p:nvPr/>
          </p:nvSpPr>
          <p:spPr bwMode="auto">
            <a:xfrm>
              <a:off x="5975351" y="2668588"/>
              <a:ext cx="155575" cy="755650"/>
            </a:xfrm>
            <a:custGeom>
              <a:avLst/>
              <a:gdLst>
                <a:gd name="T0" fmla="*/ 33 w 47"/>
                <a:gd name="T1" fmla="*/ 0 h 229"/>
                <a:gd name="T2" fmla="*/ 40 w 47"/>
                <a:gd name="T3" fmla="*/ 53 h 229"/>
                <a:gd name="T4" fmla="*/ 47 w 47"/>
                <a:gd name="T5" fmla="*/ 218 h 229"/>
                <a:gd name="T6" fmla="*/ 9 w 47"/>
                <a:gd name="T7" fmla="*/ 225 h 229"/>
                <a:gd name="T8" fmla="*/ 0 w 47"/>
                <a:gd name="T9" fmla="*/ 2 h 229"/>
                <a:gd name="T10" fmla="*/ 33 w 47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9">
                  <a:moveTo>
                    <a:pt x="33" y="0"/>
                  </a:moveTo>
                  <a:cubicBezTo>
                    <a:pt x="33" y="0"/>
                    <a:pt x="41" y="30"/>
                    <a:pt x="40" y="53"/>
                  </a:cubicBezTo>
                  <a:cubicBezTo>
                    <a:pt x="47" y="218"/>
                    <a:pt x="47" y="218"/>
                    <a:pt x="47" y="218"/>
                  </a:cubicBezTo>
                  <a:cubicBezTo>
                    <a:pt x="47" y="218"/>
                    <a:pt x="34" y="229"/>
                    <a:pt x="9" y="225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94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ïṡļïḋe"/>
            <p:cNvSpPr/>
            <p:nvPr/>
          </p:nvSpPr>
          <p:spPr bwMode="auto">
            <a:xfrm>
              <a:off x="5737226" y="3421063"/>
              <a:ext cx="215900" cy="114300"/>
            </a:xfrm>
            <a:custGeom>
              <a:avLst/>
              <a:gdLst>
                <a:gd name="T0" fmla="*/ 40 w 65"/>
                <a:gd name="T1" fmla="*/ 5 h 35"/>
                <a:gd name="T2" fmla="*/ 30 w 65"/>
                <a:gd name="T3" fmla="*/ 5 h 35"/>
                <a:gd name="T4" fmla="*/ 17 w 65"/>
                <a:gd name="T5" fmla="*/ 0 h 35"/>
                <a:gd name="T6" fmla="*/ 9 w 65"/>
                <a:gd name="T7" fmla="*/ 0 h 35"/>
                <a:gd name="T8" fmla="*/ 3 w 65"/>
                <a:gd name="T9" fmla="*/ 4 h 35"/>
                <a:gd name="T10" fmla="*/ 7 w 65"/>
                <a:gd name="T11" fmla="*/ 17 h 35"/>
                <a:gd name="T12" fmla="*/ 45 w 65"/>
                <a:gd name="T13" fmla="*/ 35 h 35"/>
                <a:gd name="T14" fmla="*/ 64 w 65"/>
                <a:gd name="T15" fmla="*/ 33 h 35"/>
                <a:gd name="T16" fmla="*/ 63 w 65"/>
                <a:gd name="T17" fmla="*/ 6 h 35"/>
                <a:gd name="T18" fmla="*/ 40 w 65"/>
                <a:gd name="T19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5">
                  <a:moveTo>
                    <a:pt x="40" y="5"/>
                  </a:moveTo>
                  <a:cubicBezTo>
                    <a:pt x="40" y="5"/>
                    <a:pt x="36" y="9"/>
                    <a:pt x="30" y="5"/>
                  </a:cubicBezTo>
                  <a:cubicBezTo>
                    <a:pt x="26" y="3"/>
                    <a:pt x="22" y="1"/>
                    <a:pt x="17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7" y="1"/>
                    <a:pt x="3" y="2"/>
                    <a:pt x="3" y="4"/>
                  </a:cubicBezTo>
                  <a:cubicBezTo>
                    <a:pt x="0" y="9"/>
                    <a:pt x="3" y="14"/>
                    <a:pt x="7" y="17"/>
                  </a:cubicBezTo>
                  <a:cubicBezTo>
                    <a:pt x="18" y="27"/>
                    <a:pt x="31" y="34"/>
                    <a:pt x="45" y="35"/>
                  </a:cubicBezTo>
                  <a:cubicBezTo>
                    <a:pt x="51" y="35"/>
                    <a:pt x="59" y="35"/>
                    <a:pt x="64" y="33"/>
                  </a:cubicBezTo>
                  <a:cubicBezTo>
                    <a:pt x="64" y="33"/>
                    <a:pt x="65" y="9"/>
                    <a:pt x="63" y="6"/>
                  </a:cubicBezTo>
                  <a:lnTo>
                    <a:pt x="40" y="5"/>
                  </a:ln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ṣḷiďè"/>
            <p:cNvSpPr/>
            <p:nvPr/>
          </p:nvSpPr>
          <p:spPr bwMode="auto">
            <a:xfrm>
              <a:off x="5830888" y="2662238"/>
              <a:ext cx="180975" cy="811213"/>
            </a:xfrm>
            <a:custGeom>
              <a:avLst/>
              <a:gdLst>
                <a:gd name="T0" fmla="*/ 51 w 55"/>
                <a:gd name="T1" fmla="*/ 0 h 246"/>
                <a:gd name="T2" fmla="*/ 49 w 55"/>
                <a:gd name="T3" fmla="*/ 47 h 246"/>
                <a:gd name="T4" fmla="*/ 38 w 55"/>
                <a:gd name="T5" fmla="*/ 239 h 246"/>
                <a:gd name="T6" fmla="*/ 0 w 55"/>
                <a:gd name="T7" fmla="*/ 239 h 246"/>
                <a:gd name="T8" fmla="*/ 5 w 55"/>
                <a:gd name="T9" fmla="*/ 11 h 246"/>
                <a:gd name="T10" fmla="*/ 51 w 55"/>
                <a:gd name="T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46">
                  <a:moveTo>
                    <a:pt x="51" y="0"/>
                  </a:moveTo>
                  <a:cubicBezTo>
                    <a:pt x="51" y="0"/>
                    <a:pt x="55" y="19"/>
                    <a:pt x="49" y="47"/>
                  </a:cubicBezTo>
                  <a:cubicBezTo>
                    <a:pt x="38" y="239"/>
                    <a:pt x="38" y="239"/>
                    <a:pt x="38" y="239"/>
                  </a:cubicBezTo>
                  <a:cubicBezTo>
                    <a:pt x="38" y="239"/>
                    <a:pt x="21" y="246"/>
                    <a:pt x="0" y="239"/>
                  </a:cubicBezTo>
                  <a:cubicBezTo>
                    <a:pt x="5" y="11"/>
                    <a:pt x="5" y="11"/>
                    <a:pt x="5" y="1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494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íŝḷiḓé"/>
            <p:cNvSpPr/>
            <p:nvPr/>
          </p:nvSpPr>
          <p:spPr bwMode="auto">
            <a:xfrm>
              <a:off x="5840413" y="2230438"/>
              <a:ext cx="284163" cy="504825"/>
            </a:xfrm>
            <a:custGeom>
              <a:avLst/>
              <a:gdLst>
                <a:gd name="T0" fmla="*/ 0 w 86"/>
                <a:gd name="T1" fmla="*/ 136 h 153"/>
                <a:gd name="T2" fmla="*/ 4 w 86"/>
                <a:gd name="T3" fmla="*/ 101 h 153"/>
                <a:gd name="T4" fmla="*/ 4 w 86"/>
                <a:gd name="T5" fmla="*/ 23 h 153"/>
                <a:gd name="T6" fmla="*/ 26 w 86"/>
                <a:gd name="T7" fmla="*/ 8 h 153"/>
                <a:gd name="T8" fmla="*/ 59 w 86"/>
                <a:gd name="T9" fmla="*/ 0 h 153"/>
                <a:gd name="T10" fmla="*/ 71 w 86"/>
                <a:gd name="T11" fmla="*/ 3 h 153"/>
                <a:gd name="T12" fmla="*/ 82 w 86"/>
                <a:gd name="T13" fmla="*/ 13 h 153"/>
                <a:gd name="T14" fmla="*/ 83 w 86"/>
                <a:gd name="T15" fmla="*/ 49 h 153"/>
                <a:gd name="T16" fmla="*/ 78 w 86"/>
                <a:gd name="T17" fmla="*/ 87 h 153"/>
                <a:gd name="T18" fmla="*/ 77 w 86"/>
                <a:gd name="T19" fmla="*/ 128 h 153"/>
                <a:gd name="T20" fmla="*/ 74 w 86"/>
                <a:gd name="T21" fmla="*/ 133 h 153"/>
                <a:gd name="T22" fmla="*/ 6 w 86"/>
                <a:gd name="T23" fmla="*/ 147 h 153"/>
                <a:gd name="T24" fmla="*/ 0 w 86"/>
                <a:gd name="T25" fmla="*/ 13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153">
                  <a:moveTo>
                    <a:pt x="0" y="136"/>
                  </a:moveTo>
                  <a:cubicBezTo>
                    <a:pt x="0" y="130"/>
                    <a:pt x="4" y="101"/>
                    <a:pt x="4" y="101"/>
                  </a:cubicBezTo>
                  <a:cubicBezTo>
                    <a:pt x="3" y="62"/>
                    <a:pt x="4" y="23"/>
                    <a:pt x="4" y="23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7" y="4"/>
                    <a:pt x="81" y="8"/>
                    <a:pt x="82" y="13"/>
                  </a:cubicBezTo>
                  <a:cubicBezTo>
                    <a:pt x="84" y="22"/>
                    <a:pt x="86" y="37"/>
                    <a:pt x="83" y="49"/>
                  </a:cubicBezTo>
                  <a:cubicBezTo>
                    <a:pt x="81" y="57"/>
                    <a:pt x="80" y="72"/>
                    <a:pt x="78" y="87"/>
                  </a:cubicBezTo>
                  <a:cubicBezTo>
                    <a:pt x="78" y="88"/>
                    <a:pt x="76" y="117"/>
                    <a:pt x="77" y="128"/>
                  </a:cubicBezTo>
                  <a:cubicBezTo>
                    <a:pt x="77" y="128"/>
                    <a:pt x="77" y="131"/>
                    <a:pt x="74" y="133"/>
                  </a:cubicBezTo>
                  <a:cubicBezTo>
                    <a:pt x="53" y="153"/>
                    <a:pt x="6" y="147"/>
                    <a:pt x="6" y="147"/>
                  </a:cubicBezTo>
                  <a:cubicBezTo>
                    <a:pt x="1" y="146"/>
                    <a:pt x="0" y="140"/>
                    <a:pt x="0" y="136"/>
                  </a:cubicBezTo>
                  <a:close/>
                </a:path>
              </a:pathLst>
            </a:custGeom>
            <a:solidFill>
              <a:srgbClr val="FE5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íṧļiḍe"/>
            <p:cNvSpPr/>
            <p:nvPr/>
          </p:nvSpPr>
          <p:spPr bwMode="auto">
            <a:xfrm>
              <a:off x="5549901" y="2432050"/>
              <a:ext cx="119063" cy="73025"/>
            </a:xfrm>
            <a:custGeom>
              <a:avLst/>
              <a:gdLst>
                <a:gd name="T0" fmla="*/ 10 w 36"/>
                <a:gd name="T1" fmla="*/ 6 h 22"/>
                <a:gd name="T2" fmla="*/ 22 w 36"/>
                <a:gd name="T3" fmla="*/ 5 h 22"/>
                <a:gd name="T4" fmla="*/ 18 w 36"/>
                <a:gd name="T5" fmla="*/ 2 h 22"/>
                <a:gd name="T6" fmla="*/ 17 w 36"/>
                <a:gd name="T7" fmla="*/ 0 h 22"/>
                <a:gd name="T8" fmla="*/ 28 w 36"/>
                <a:gd name="T9" fmla="*/ 4 h 22"/>
                <a:gd name="T10" fmla="*/ 35 w 36"/>
                <a:gd name="T11" fmla="*/ 8 h 22"/>
                <a:gd name="T12" fmla="*/ 35 w 36"/>
                <a:gd name="T13" fmla="*/ 9 h 22"/>
                <a:gd name="T14" fmla="*/ 36 w 36"/>
                <a:gd name="T15" fmla="*/ 9 h 22"/>
                <a:gd name="T16" fmla="*/ 28 w 36"/>
                <a:gd name="T17" fmla="*/ 22 h 22"/>
                <a:gd name="T18" fmla="*/ 16 w 36"/>
                <a:gd name="T19" fmla="*/ 17 h 22"/>
                <a:gd name="T20" fmla="*/ 5 w 36"/>
                <a:gd name="T21" fmla="*/ 18 h 22"/>
                <a:gd name="T22" fmla="*/ 1 w 36"/>
                <a:gd name="T23" fmla="*/ 12 h 22"/>
                <a:gd name="T24" fmla="*/ 10 w 36"/>
                <a:gd name="T25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2">
                  <a:moveTo>
                    <a:pt x="10" y="6"/>
                  </a:moveTo>
                  <a:cubicBezTo>
                    <a:pt x="13" y="4"/>
                    <a:pt x="16" y="5"/>
                    <a:pt x="22" y="5"/>
                  </a:cubicBezTo>
                  <a:cubicBezTo>
                    <a:pt x="21" y="4"/>
                    <a:pt x="19" y="3"/>
                    <a:pt x="18" y="2"/>
                  </a:cubicBezTo>
                  <a:cubicBezTo>
                    <a:pt x="15" y="1"/>
                    <a:pt x="17" y="0"/>
                    <a:pt x="17" y="0"/>
                  </a:cubicBezTo>
                  <a:cubicBezTo>
                    <a:pt x="18" y="0"/>
                    <a:pt x="26" y="2"/>
                    <a:pt x="28" y="4"/>
                  </a:cubicBezTo>
                  <a:cubicBezTo>
                    <a:pt x="30" y="6"/>
                    <a:pt x="35" y="8"/>
                    <a:pt x="35" y="8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1" y="21"/>
                    <a:pt x="28" y="22"/>
                  </a:cubicBezTo>
                  <a:cubicBezTo>
                    <a:pt x="25" y="22"/>
                    <a:pt x="20" y="17"/>
                    <a:pt x="16" y="17"/>
                  </a:cubicBezTo>
                  <a:cubicBezTo>
                    <a:pt x="12" y="16"/>
                    <a:pt x="8" y="19"/>
                    <a:pt x="5" y="18"/>
                  </a:cubicBezTo>
                  <a:cubicBezTo>
                    <a:pt x="2" y="18"/>
                    <a:pt x="1" y="14"/>
                    <a:pt x="1" y="12"/>
                  </a:cubicBezTo>
                  <a:cubicBezTo>
                    <a:pt x="0" y="10"/>
                    <a:pt x="6" y="7"/>
                    <a:pt x="10" y="6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Sḻïḑê"/>
            <p:cNvSpPr/>
            <p:nvPr/>
          </p:nvSpPr>
          <p:spPr bwMode="auto">
            <a:xfrm>
              <a:off x="5635626" y="2306638"/>
              <a:ext cx="280988" cy="279400"/>
            </a:xfrm>
            <a:custGeom>
              <a:avLst/>
              <a:gdLst>
                <a:gd name="T0" fmla="*/ 9 w 85"/>
                <a:gd name="T1" fmla="*/ 45 h 85"/>
                <a:gd name="T2" fmla="*/ 45 w 85"/>
                <a:gd name="T3" fmla="*/ 56 h 85"/>
                <a:gd name="T4" fmla="*/ 53 w 85"/>
                <a:gd name="T5" fmla="*/ 13 h 85"/>
                <a:gd name="T6" fmla="*/ 66 w 85"/>
                <a:gd name="T7" fmla="*/ 0 h 85"/>
                <a:gd name="T8" fmla="*/ 79 w 85"/>
                <a:gd name="T9" fmla="*/ 23 h 85"/>
                <a:gd name="T10" fmla="*/ 64 w 85"/>
                <a:gd name="T11" fmla="*/ 74 h 85"/>
                <a:gd name="T12" fmla="*/ 48 w 85"/>
                <a:gd name="T13" fmla="*/ 82 h 85"/>
                <a:gd name="T14" fmla="*/ 0 w 85"/>
                <a:gd name="T15" fmla="*/ 62 h 85"/>
                <a:gd name="T16" fmla="*/ 9 w 85"/>
                <a:gd name="T17" fmla="*/ 4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85">
                  <a:moveTo>
                    <a:pt x="9" y="45"/>
                  </a:move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51" y="21"/>
                    <a:pt x="53" y="13"/>
                  </a:cubicBezTo>
                  <a:cubicBezTo>
                    <a:pt x="54" y="6"/>
                    <a:pt x="66" y="0"/>
                    <a:pt x="66" y="0"/>
                  </a:cubicBezTo>
                  <a:cubicBezTo>
                    <a:pt x="85" y="9"/>
                    <a:pt x="79" y="23"/>
                    <a:pt x="79" y="23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2" y="81"/>
                    <a:pt x="54" y="85"/>
                    <a:pt x="48" y="8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47"/>
                    <a:pt x="9" y="45"/>
                    <a:pt x="9" y="45"/>
                  </a:cubicBezTo>
                  <a:close/>
                </a:path>
              </a:pathLst>
            </a:custGeom>
            <a:solidFill>
              <a:srgbClr val="FE8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íŝḻïḋê"/>
            <p:cNvSpPr/>
            <p:nvPr/>
          </p:nvSpPr>
          <p:spPr bwMode="auto">
            <a:xfrm>
              <a:off x="5846763" y="1993900"/>
              <a:ext cx="231775" cy="257175"/>
            </a:xfrm>
            <a:custGeom>
              <a:avLst/>
              <a:gdLst>
                <a:gd name="T0" fmla="*/ 53 w 70"/>
                <a:gd name="T1" fmla="*/ 2 h 78"/>
                <a:gd name="T2" fmla="*/ 26 w 70"/>
                <a:gd name="T3" fmla="*/ 2 h 78"/>
                <a:gd name="T4" fmla="*/ 4 w 70"/>
                <a:gd name="T5" fmla="*/ 27 h 78"/>
                <a:gd name="T6" fmla="*/ 7 w 70"/>
                <a:gd name="T7" fmla="*/ 71 h 78"/>
                <a:gd name="T8" fmla="*/ 28 w 70"/>
                <a:gd name="T9" fmla="*/ 75 h 78"/>
                <a:gd name="T10" fmla="*/ 54 w 70"/>
                <a:gd name="T11" fmla="*/ 63 h 78"/>
                <a:gd name="T12" fmla="*/ 69 w 70"/>
                <a:gd name="T13" fmla="*/ 29 h 78"/>
                <a:gd name="T14" fmla="*/ 53 w 70"/>
                <a:gd name="T15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78">
                  <a:moveTo>
                    <a:pt x="53" y="2"/>
                  </a:moveTo>
                  <a:cubicBezTo>
                    <a:pt x="45" y="0"/>
                    <a:pt x="34" y="0"/>
                    <a:pt x="26" y="2"/>
                  </a:cubicBezTo>
                  <a:cubicBezTo>
                    <a:pt x="14" y="6"/>
                    <a:pt x="7" y="14"/>
                    <a:pt x="4" y="27"/>
                  </a:cubicBezTo>
                  <a:cubicBezTo>
                    <a:pt x="0" y="39"/>
                    <a:pt x="0" y="59"/>
                    <a:pt x="7" y="71"/>
                  </a:cubicBezTo>
                  <a:cubicBezTo>
                    <a:pt x="11" y="78"/>
                    <a:pt x="21" y="76"/>
                    <a:pt x="28" y="75"/>
                  </a:cubicBezTo>
                  <a:cubicBezTo>
                    <a:pt x="36" y="72"/>
                    <a:pt x="47" y="69"/>
                    <a:pt x="54" y="63"/>
                  </a:cubicBezTo>
                  <a:cubicBezTo>
                    <a:pt x="64" y="56"/>
                    <a:pt x="69" y="40"/>
                    <a:pt x="69" y="29"/>
                  </a:cubicBezTo>
                  <a:cubicBezTo>
                    <a:pt x="70" y="19"/>
                    <a:pt x="65" y="4"/>
                    <a:pt x="53" y="2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îṡľiďé"/>
            <p:cNvSpPr/>
            <p:nvPr/>
          </p:nvSpPr>
          <p:spPr bwMode="auto">
            <a:xfrm>
              <a:off x="5922963" y="2190750"/>
              <a:ext cx="112713" cy="76200"/>
            </a:xfrm>
            <a:custGeom>
              <a:avLst/>
              <a:gdLst>
                <a:gd name="T0" fmla="*/ 34 w 34"/>
                <a:gd name="T1" fmla="*/ 0 h 23"/>
                <a:gd name="T2" fmla="*/ 31 w 34"/>
                <a:gd name="T3" fmla="*/ 3 h 23"/>
                <a:gd name="T4" fmla="*/ 5 w 34"/>
                <a:gd name="T5" fmla="*/ 15 h 23"/>
                <a:gd name="T6" fmla="*/ 0 w 34"/>
                <a:gd name="T7" fmla="*/ 15 h 23"/>
                <a:gd name="T8" fmla="*/ 1 w 34"/>
                <a:gd name="T9" fmla="*/ 20 h 23"/>
                <a:gd name="T10" fmla="*/ 25 w 34"/>
                <a:gd name="T11" fmla="*/ 20 h 23"/>
                <a:gd name="T12" fmla="*/ 34 w 34"/>
                <a:gd name="T13" fmla="*/ 12 h 23"/>
                <a:gd name="T14" fmla="*/ 34 w 34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3">
                  <a:moveTo>
                    <a:pt x="34" y="0"/>
                  </a:moveTo>
                  <a:cubicBezTo>
                    <a:pt x="33" y="2"/>
                    <a:pt x="32" y="3"/>
                    <a:pt x="31" y="3"/>
                  </a:cubicBezTo>
                  <a:cubicBezTo>
                    <a:pt x="24" y="9"/>
                    <a:pt x="13" y="12"/>
                    <a:pt x="5" y="15"/>
                  </a:cubicBezTo>
                  <a:cubicBezTo>
                    <a:pt x="3" y="15"/>
                    <a:pt x="2" y="15"/>
                    <a:pt x="0" y="15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0" y="23"/>
                    <a:pt x="19" y="22"/>
                    <a:pt x="25" y="20"/>
                  </a:cubicBezTo>
                  <a:cubicBezTo>
                    <a:pt x="30" y="19"/>
                    <a:pt x="34" y="17"/>
                    <a:pt x="34" y="12"/>
                  </a:cubicBezTo>
                  <a:cubicBezTo>
                    <a:pt x="34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F7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ïš1ïde"/>
            <p:cNvSpPr/>
            <p:nvPr/>
          </p:nvSpPr>
          <p:spPr bwMode="auto">
            <a:xfrm>
              <a:off x="5827713" y="1982788"/>
              <a:ext cx="250825" cy="241300"/>
            </a:xfrm>
            <a:custGeom>
              <a:avLst/>
              <a:gdLst>
                <a:gd name="T0" fmla="*/ 4 w 76"/>
                <a:gd name="T1" fmla="*/ 5 h 73"/>
                <a:gd name="T2" fmla="*/ 29 w 76"/>
                <a:gd name="T3" fmla="*/ 3 h 73"/>
                <a:gd name="T4" fmla="*/ 65 w 76"/>
                <a:gd name="T5" fmla="*/ 7 h 73"/>
                <a:gd name="T6" fmla="*/ 75 w 76"/>
                <a:gd name="T7" fmla="*/ 32 h 73"/>
                <a:gd name="T8" fmla="*/ 60 w 76"/>
                <a:gd name="T9" fmla="*/ 66 h 73"/>
                <a:gd name="T10" fmla="*/ 47 w 76"/>
                <a:gd name="T11" fmla="*/ 73 h 73"/>
                <a:gd name="T12" fmla="*/ 35 w 76"/>
                <a:gd name="T13" fmla="*/ 64 h 73"/>
                <a:gd name="T14" fmla="*/ 38 w 76"/>
                <a:gd name="T15" fmla="*/ 46 h 73"/>
                <a:gd name="T16" fmla="*/ 31 w 76"/>
                <a:gd name="T17" fmla="*/ 52 h 73"/>
                <a:gd name="T18" fmla="*/ 26 w 76"/>
                <a:gd name="T19" fmla="*/ 43 h 73"/>
                <a:gd name="T20" fmla="*/ 26 w 76"/>
                <a:gd name="T21" fmla="*/ 33 h 73"/>
                <a:gd name="T22" fmla="*/ 10 w 76"/>
                <a:gd name="T23" fmla="*/ 28 h 73"/>
                <a:gd name="T24" fmla="*/ 4 w 76"/>
                <a:gd name="T25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3">
                  <a:moveTo>
                    <a:pt x="4" y="5"/>
                  </a:moveTo>
                  <a:cubicBezTo>
                    <a:pt x="4" y="5"/>
                    <a:pt x="14" y="9"/>
                    <a:pt x="29" y="3"/>
                  </a:cubicBezTo>
                  <a:cubicBezTo>
                    <a:pt x="37" y="0"/>
                    <a:pt x="59" y="0"/>
                    <a:pt x="65" y="7"/>
                  </a:cubicBezTo>
                  <a:cubicBezTo>
                    <a:pt x="72" y="12"/>
                    <a:pt x="76" y="24"/>
                    <a:pt x="75" y="32"/>
                  </a:cubicBezTo>
                  <a:cubicBezTo>
                    <a:pt x="75" y="43"/>
                    <a:pt x="70" y="59"/>
                    <a:pt x="60" y="66"/>
                  </a:cubicBezTo>
                  <a:cubicBezTo>
                    <a:pt x="55" y="70"/>
                    <a:pt x="54" y="71"/>
                    <a:pt x="47" y="73"/>
                  </a:cubicBezTo>
                  <a:cubicBezTo>
                    <a:pt x="45" y="72"/>
                    <a:pt x="35" y="64"/>
                    <a:pt x="35" y="64"/>
                  </a:cubicBezTo>
                  <a:cubicBezTo>
                    <a:pt x="39" y="62"/>
                    <a:pt x="42" y="48"/>
                    <a:pt x="38" y="46"/>
                  </a:cubicBezTo>
                  <a:cubicBezTo>
                    <a:pt x="34" y="44"/>
                    <a:pt x="31" y="52"/>
                    <a:pt x="31" y="52"/>
                  </a:cubicBezTo>
                  <a:cubicBezTo>
                    <a:pt x="28" y="51"/>
                    <a:pt x="24" y="48"/>
                    <a:pt x="26" y="43"/>
                  </a:cubicBezTo>
                  <a:cubicBezTo>
                    <a:pt x="29" y="38"/>
                    <a:pt x="26" y="33"/>
                    <a:pt x="26" y="33"/>
                  </a:cubicBezTo>
                  <a:cubicBezTo>
                    <a:pt x="19" y="33"/>
                    <a:pt x="13" y="29"/>
                    <a:pt x="10" y="28"/>
                  </a:cubicBezTo>
                  <a:cubicBezTo>
                    <a:pt x="10" y="28"/>
                    <a:pt x="0" y="21"/>
                    <a:pt x="4" y="5"/>
                  </a:cubicBez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ïṧḷïḑê"/>
            <p:cNvSpPr/>
            <p:nvPr/>
          </p:nvSpPr>
          <p:spPr bwMode="auto">
            <a:xfrm>
              <a:off x="5810251" y="2085975"/>
              <a:ext cx="66675" cy="85725"/>
            </a:xfrm>
            <a:custGeom>
              <a:avLst/>
              <a:gdLst>
                <a:gd name="T0" fmla="*/ 0 w 20"/>
                <a:gd name="T1" fmla="*/ 0 h 26"/>
                <a:gd name="T2" fmla="*/ 18 w 20"/>
                <a:gd name="T3" fmla="*/ 4 h 26"/>
                <a:gd name="T4" fmla="*/ 20 w 20"/>
                <a:gd name="T5" fmla="*/ 7 h 26"/>
                <a:gd name="T6" fmla="*/ 19 w 20"/>
                <a:gd name="T7" fmla="*/ 23 h 26"/>
                <a:gd name="T8" fmla="*/ 16 w 20"/>
                <a:gd name="T9" fmla="*/ 25 h 26"/>
                <a:gd name="T10" fmla="*/ 1 w 20"/>
                <a:gd name="T11" fmla="*/ 21 h 26"/>
                <a:gd name="T12" fmla="*/ 0 w 20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6">
                  <a:moveTo>
                    <a:pt x="0" y="0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5"/>
                    <a:pt x="20" y="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5"/>
                    <a:pt x="18" y="26"/>
                    <a:pt x="16" y="25"/>
                  </a:cubicBezTo>
                  <a:cubicBezTo>
                    <a:pt x="1" y="21"/>
                    <a:pt x="1" y="21"/>
                    <a:pt x="1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6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íŝḻídè"/>
            <p:cNvSpPr/>
            <p:nvPr/>
          </p:nvSpPr>
          <p:spPr bwMode="auto">
            <a:xfrm>
              <a:off x="5810251" y="2085975"/>
              <a:ext cx="9525" cy="71438"/>
            </a:xfrm>
            <a:custGeom>
              <a:avLst/>
              <a:gdLst>
                <a:gd name="T0" fmla="*/ 0 w 6"/>
                <a:gd name="T1" fmla="*/ 0 h 45"/>
                <a:gd name="T2" fmla="*/ 4 w 6"/>
                <a:gd name="T3" fmla="*/ 0 h 45"/>
                <a:gd name="T4" fmla="*/ 6 w 6"/>
                <a:gd name="T5" fmla="*/ 45 h 45"/>
                <a:gd name="T6" fmla="*/ 2 w 6"/>
                <a:gd name="T7" fmla="*/ 43 h 45"/>
                <a:gd name="T8" fmla="*/ 0 w 6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5">
                  <a:moveTo>
                    <a:pt x="0" y="0"/>
                  </a:moveTo>
                  <a:lnTo>
                    <a:pt x="4" y="0"/>
                  </a:lnTo>
                  <a:lnTo>
                    <a:pt x="6" y="45"/>
                  </a:lnTo>
                  <a:lnTo>
                    <a:pt x="2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is1ïḑe"/>
            <p:cNvSpPr/>
            <p:nvPr/>
          </p:nvSpPr>
          <p:spPr bwMode="auto">
            <a:xfrm>
              <a:off x="5870576" y="2076450"/>
              <a:ext cx="217488" cy="80963"/>
            </a:xfrm>
            <a:custGeom>
              <a:avLst/>
              <a:gdLst>
                <a:gd name="T0" fmla="*/ 0 w 66"/>
                <a:gd name="T1" fmla="*/ 13 h 25"/>
                <a:gd name="T2" fmla="*/ 62 w 66"/>
                <a:gd name="T3" fmla="*/ 0 h 25"/>
                <a:gd name="T4" fmla="*/ 62 w 66"/>
                <a:gd name="T5" fmla="*/ 10 h 25"/>
                <a:gd name="T6" fmla="*/ 0 w 66"/>
                <a:gd name="T7" fmla="*/ 21 h 25"/>
                <a:gd name="T8" fmla="*/ 0 w 66"/>
                <a:gd name="T9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5">
                  <a:moveTo>
                    <a:pt x="0" y="13"/>
                  </a:moveTo>
                  <a:cubicBezTo>
                    <a:pt x="0" y="13"/>
                    <a:pt x="43" y="16"/>
                    <a:pt x="62" y="0"/>
                  </a:cubicBezTo>
                  <a:cubicBezTo>
                    <a:pt x="62" y="0"/>
                    <a:pt x="66" y="5"/>
                    <a:pt x="62" y="10"/>
                  </a:cubicBezTo>
                  <a:cubicBezTo>
                    <a:pt x="62" y="10"/>
                    <a:pt x="37" y="25"/>
                    <a:pt x="0" y="21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34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íṣľiḍè"/>
            <p:cNvSpPr/>
            <p:nvPr/>
          </p:nvSpPr>
          <p:spPr bwMode="auto">
            <a:xfrm>
              <a:off x="3549651" y="2979738"/>
              <a:ext cx="908050" cy="1109663"/>
            </a:xfrm>
            <a:custGeom>
              <a:avLst/>
              <a:gdLst>
                <a:gd name="T0" fmla="*/ 22 w 275"/>
                <a:gd name="T1" fmla="*/ 141 h 337"/>
                <a:gd name="T2" fmla="*/ 12 w 275"/>
                <a:gd name="T3" fmla="*/ 148 h 337"/>
                <a:gd name="T4" fmla="*/ 0 w 275"/>
                <a:gd name="T5" fmla="*/ 161 h 337"/>
                <a:gd name="T6" fmla="*/ 0 w 275"/>
                <a:gd name="T7" fmla="*/ 177 h 337"/>
                <a:gd name="T8" fmla="*/ 0 w 275"/>
                <a:gd name="T9" fmla="*/ 177 h 337"/>
                <a:gd name="T10" fmla="*/ 22 w 275"/>
                <a:gd name="T11" fmla="*/ 214 h 337"/>
                <a:gd name="T12" fmla="*/ 219 w 275"/>
                <a:gd name="T13" fmla="*/ 323 h 337"/>
                <a:gd name="T14" fmla="*/ 275 w 275"/>
                <a:gd name="T15" fmla="*/ 337 h 337"/>
                <a:gd name="T16" fmla="*/ 275 w 275"/>
                <a:gd name="T17" fmla="*/ 0 h 337"/>
                <a:gd name="T18" fmla="*/ 22 w 275"/>
                <a:gd name="T19" fmla="*/ 14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337">
                  <a:moveTo>
                    <a:pt x="22" y="141"/>
                  </a:moveTo>
                  <a:cubicBezTo>
                    <a:pt x="18" y="143"/>
                    <a:pt x="15" y="145"/>
                    <a:pt x="12" y="148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92"/>
                    <a:pt x="8" y="206"/>
                    <a:pt x="22" y="214"/>
                  </a:cubicBezTo>
                  <a:cubicBezTo>
                    <a:pt x="219" y="323"/>
                    <a:pt x="219" y="323"/>
                    <a:pt x="219" y="323"/>
                  </a:cubicBezTo>
                  <a:cubicBezTo>
                    <a:pt x="236" y="333"/>
                    <a:pt x="255" y="337"/>
                    <a:pt x="275" y="337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22" y="141"/>
                  </a:lnTo>
                  <a:close/>
                </a:path>
              </a:pathLst>
            </a:custGeom>
            <a:gradFill>
              <a:gsLst>
                <a:gs pos="0">
                  <a:srgbClr val="6CCCE6"/>
                </a:gs>
                <a:gs pos="100000">
                  <a:srgbClr val="4F9ECF"/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íṩḷïḍé"/>
            <p:cNvSpPr/>
            <p:nvPr/>
          </p:nvSpPr>
          <p:spPr bwMode="auto">
            <a:xfrm>
              <a:off x="4457701" y="2705100"/>
              <a:ext cx="1441450" cy="1384300"/>
            </a:xfrm>
            <a:custGeom>
              <a:avLst/>
              <a:gdLst>
                <a:gd name="T0" fmla="*/ 428 w 437"/>
                <a:gd name="T1" fmla="*/ 139 h 420"/>
                <a:gd name="T2" fmla="*/ 415 w 437"/>
                <a:gd name="T3" fmla="*/ 128 h 420"/>
                <a:gd name="T4" fmla="*/ 220 w 437"/>
                <a:gd name="T5" fmla="*/ 18 h 420"/>
                <a:gd name="T6" fmla="*/ 117 w 437"/>
                <a:gd name="T7" fmla="*/ 18 h 420"/>
                <a:gd name="T8" fmla="*/ 0 w 437"/>
                <a:gd name="T9" fmla="*/ 83 h 420"/>
                <a:gd name="T10" fmla="*/ 0 w 437"/>
                <a:gd name="T11" fmla="*/ 420 h 420"/>
                <a:gd name="T12" fmla="*/ 47 w 437"/>
                <a:gd name="T13" fmla="*/ 406 h 420"/>
                <a:gd name="T14" fmla="*/ 415 w 437"/>
                <a:gd name="T15" fmla="*/ 201 h 420"/>
                <a:gd name="T16" fmla="*/ 437 w 437"/>
                <a:gd name="T17" fmla="*/ 164 h 420"/>
                <a:gd name="T18" fmla="*/ 437 w 437"/>
                <a:gd name="T19" fmla="*/ 149 h 420"/>
                <a:gd name="T20" fmla="*/ 428 w 437"/>
                <a:gd name="T21" fmla="*/ 13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" h="420">
                  <a:moveTo>
                    <a:pt x="428" y="139"/>
                  </a:moveTo>
                  <a:cubicBezTo>
                    <a:pt x="425" y="135"/>
                    <a:pt x="420" y="131"/>
                    <a:pt x="415" y="12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188" y="0"/>
                    <a:pt x="149" y="0"/>
                    <a:pt x="117" y="1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420"/>
                    <a:pt x="0" y="420"/>
                    <a:pt x="0" y="420"/>
                  </a:cubicBezTo>
                  <a:cubicBezTo>
                    <a:pt x="16" y="419"/>
                    <a:pt x="32" y="414"/>
                    <a:pt x="47" y="406"/>
                  </a:cubicBezTo>
                  <a:cubicBezTo>
                    <a:pt x="415" y="201"/>
                    <a:pt x="415" y="201"/>
                    <a:pt x="415" y="201"/>
                  </a:cubicBezTo>
                  <a:cubicBezTo>
                    <a:pt x="430" y="193"/>
                    <a:pt x="437" y="178"/>
                    <a:pt x="437" y="164"/>
                  </a:cubicBezTo>
                  <a:cubicBezTo>
                    <a:pt x="437" y="149"/>
                    <a:pt x="437" y="149"/>
                    <a:pt x="437" y="149"/>
                  </a:cubicBezTo>
                  <a:lnTo>
                    <a:pt x="428" y="139"/>
                  </a:lnTo>
                  <a:close/>
                </a:path>
              </a:pathLst>
            </a:custGeom>
            <a:gradFill>
              <a:gsLst>
                <a:gs pos="100000">
                  <a:srgbClr val="224099"/>
                </a:gs>
                <a:gs pos="0">
                  <a:srgbClr val="3A73B6"/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ïşḻïďê"/>
            <p:cNvSpPr/>
            <p:nvPr/>
          </p:nvSpPr>
          <p:spPr bwMode="auto">
            <a:xfrm>
              <a:off x="3525838" y="2659063"/>
              <a:ext cx="2397125" cy="1398588"/>
            </a:xfrm>
            <a:custGeom>
              <a:avLst/>
              <a:gdLst>
                <a:gd name="T0" fmla="*/ 29 w 726"/>
                <a:gd name="T1" fmla="*/ 224 h 424"/>
                <a:gd name="T2" fmla="*/ 399 w 726"/>
                <a:gd name="T3" fmla="*/ 18 h 424"/>
                <a:gd name="T4" fmla="*/ 502 w 726"/>
                <a:gd name="T5" fmla="*/ 18 h 424"/>
                <a:gd name="T6" fmla="*/ 697 w 726"/>
                <a:gd name="T7" fmla="*/ 128 h 424"/>
                <a:gd name="T8" fmla="*/ 697 w 726"/>
                <a:gd name="T9" fmla="*/ 201 h 424"/>
                <a:gd name="T10" fmla="*/ 329 w 726"/>
                <a:gd name="T11" fmla="*/ 406 h 424"/>
                <a:gd name="T12" fmla="*/ 226 w 726"/>
                <a:gd name="T13" fmla="*/ 406 h 424"/>
                <a:gd name="T14" fmla="*/ 29 w 726"/>
                <a:gd name="T15" fmla="*/ 297 h 424"/>
                <a:gd name="T16" fmla="*/ 29 w 726"/>
                <a:gd name="T17" fmla="*/ 2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424">
                  <a:moveTo>
                    <a:pt x="29" y="224"/>
                  </a:moveTo>
                  <a:cubicBezTo>
                    <a:pt x="399" y="18"/>
                    <a:pt x="399" y="18"/>
                    <a:pt x="399" y="18"/>
                  </a:cubicBezTo>
                  <a:cubicBezTo>
                    <a:pt x="431" y="0"/>
                    <a:pt x="470" y="0"/>
                    <a:pt x="502" y="18"/>
                  </a:cubicBezTo>
                  <a:cubicBezTo>
                    <a:pt x="697" y="128"/>
                    <a:pt x="697" y="128"/>
                    <a:pt x="697" y="128"/>
                  </a:cubicBezTo>
                  <a:cubicBezTo>
                    <a:pt x="726" y="144"/>
                    <a:pt x="726" y="185"/>
                    <a:pt x="697" y="201"/>
                  </a:cubicBezTo>
                  <a:cubicBezTo>
                    <a:pt x="329" y="406"/>
                    <a:pt x="329" y="406"/>
                    <a:pt x="329" y="406"/>
                  </a:cubicBezTo>
                  <a:cubicBezTo>
                    <a:pt x="297" y="424"/>
                    <a:pt x="258" y="424"/>
                    <a:pt x="226" y="406"/>
                  </a:cubicBezTo>
                  <a:cubicBezTo>
                    <a:pt x="29" y="297"/>
                    <a:pt x="29" y="297"/>
                    <a:pt x="29" y="297"/>
                  </a:cubicBezTo>
                  <a:cubicBezTo>
                    <a:pt x="0" y="281"/>
                    <a:pt x="0" y="240"/>
                    <a:pt x="29" y="2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iŝ1iḍé"/>
            <p:cNvSpPr/>
            <p:nvPr/>
          </p:nvSpPr>
          <p:spPr bwMode="auto">
            <a:xfrm>
              <a:off x="4953001" y="3822700"/>
              <a:ext cx="230188" cy="284163"/>
            </a:xfrm>
            <a:custGeom>
              <a:avLst/>
              <a:gdLst>
                <a:gd name="T0" fmla="*/ 5 w 70"/>
                <a:gd name="T1" fmla="*/ 36 h 86"/>
                <a:gd name="T2" fmla="*/ 3 w 70"/>
                <a:gd name="T3" fmla="*/ 38 h 86"/>
                <a:gd name="T4" fmla="*/ 0 w 70"/>
                <a:gd name="T5" fmla="*/ 41 h 86"/>
                <a:gd name="T6" fmla="*/ 0 w 70"/>
                <a:gd name="T7" fmla="*/ 46 h 86"/>
                <a:gd name="T8" fmla="*/ 5 w 70"/>
                <a:gd name="T9" fmla="*/ 55 h 86"/>
                <a:gd name="T10" fmla="*/ 56 w 70"/>
                <a:gd name="T11" fmla="*/ 83 h 86"/>
                <a:gd name="T12" fmla="*/ 70 w 70"/>
                <a:gd name="T13" fmla="*/ 86 h 86"/>
                <a:gd name="T14" fmla="*/ 70 w 70"/>
                <a:gd name="T15" fmla="*/ 0 h 86"/>
                <a:gd name="T16" fmla="*/ 5 w 70"/>
                <a:gd name="T17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6">
                  <a:moveTo>
                    <a:pt x="5" y="36"/>
                  </a:moveTo>
                  <a:cubicBezTo>
                    <a:pt x="5" y="37"/>
                    <a:pt x="4" y="37"/>
                    <a:pt x="3" y="3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3"/>
                    <a:pt x="5" y="55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60" y="85"/>
                    <a:pt x="65" y="86"/>
                    <a:pt x="70" y="86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5" y="3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ï$ľiďê"/>
            <p:cNvSpPr/>
            <p:nvPr/>
          </p:nvSpPr>
          <p:spPr bwMode="auto">
            <a:xfrm>
              <a:off x="5183188" y="3754438"/>
              <a:ext cx="369888" cy="352425"/>
            </a:xfrm>
            <a:custGeom>
              <a:avLst/>
              <a:gdLst>
                <a:gd name="T0" fmla="*/ 110 w 112"/>
                <a:gd name="T1" fmla="*/ 35 h 107"/>
                <a:gd name="T2" fmla="*/ 107 w 112"/>
                <a:gd name="T3" fmla="*/ 33 h 107"/>
                <a:gd name="T4" fmla="*/ 57 w 112"/>
                <a:gd name="T5" fmla="*/ 4 h 107"/>
                <a:gd name="T6" fmla="*/ 30 w 112"/>
                <a:gd name="T7" fmla="*/ 4 h 107"/>
                <a:gd name="T8" fmla="*/ 0 w 112"/>
                <a:gd name="T9" fmla="*/ 21 h 107"/>
                <a:gd name="T10" fmla="*/ 0 w 112"/>
                <a:gd name="T11" fmla="*/ 107 h 107"/>
                <a:gd name="T12" fmla="*/ 12 w 112"/>
                <a:gd name="T13" fmla="*/ 104 h 107"/>
                <a:gd name="T14" fmla="*/ 107 w 112"/>
                <a:gd name="T15" fmla="*/ 51 h 107"/>
                <a:gd name="T16" fmla="*/ 112 w 112"/>
                <a:gd name="T17" fmla="*/ 42 h 107"/>
                <a:gd name="T18" fmla="*/ 112 w 112"/>
                <a:gd name="T19" fmla="*/ 38 h 107"/>
                <a:gd name="T20" fmla="*/ 110 w 112"/>
                <a:gd name="T21" fmla="*/ 3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107">
                  <a:moveTo>
                    <a:pt x="110" y="35"/>
                  </a:moveTo>
                  <a:cubicBezTo>
                    <a:pt x="109" y="34"/>
                    <a:pt x="108" y="33"/>
                    <a:pt x="107" y="3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48" y="0"/>
                    <a:pt x="38" y="0"/>
                    <a:pt x="3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" y="107"/>
                    <a:pt x="8" y="106"/>
                    <a:pt x="12" y="104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0" y="49"/>
                    <a:pt x="112" y="45"/>
                    <a:pt x="112" y="42"/>
                  </a:cubicBezTo>
                  <a:cubicBezTo>
                    <a:pt x="112" y="38"/>
                    <a:pt x="112" y="38"/>
                    <a:pt x="112" y="38"/>
                  </a:cubicBezTo>
                  <a:lnTo>
                    <a:pt x="110" y="35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îšlïḍé"/>
            <p:cNvSpPr/>
            <p:nvPr/>
          </p:nvSpPr>
          <p:spPr bwMode="auto">
            <a:xfrm>
              <a:off x="4945063" y="3740150"/>
              <a:ext cx="614363" cy="360363"/>
            </a:xfrm>
            <a:custGeom>
              <a:avLst/>
              <a:gdLst>
                <a:gd name="T0" fmla="*/ 7 w 186"/>
                <a:gd name="T1" fmla="*/ 58 h 109"/>
                <a:gd name="T2" fmla="*/ 102 w 186"/>
                <a:gd name="T3" fmla="*/ 5 h 109"/>
                <a:gd name="T4" fmla="*/ 129 w 186"/>
                <a:gd name="T5" fmla="*/ 5 h 109"/>
                <a:gd name="T6" fmla="*/ 179 w 186"/>
                <a:gd name="T7" fmla="*/ 33 h 109"/>
                <a:gd name="T8" fmla="*/ 179 w 186"/>
                <a:gd name="T9" fmla="*/ 52 h 109"/>
                <a:gd name="T10" fmla="*/ 84 w 186"/>
                <a:gd name="T11" fmla="*/ 104 h 109"/>
                <a:gd name="T12" fmla="*/ 58 w 186"/>
                <a:gd name="T13" fmla="*/ 104 h 109"/>
                <a:gd name="T14" fmla="*/ 7 w 186"/>
                <a:gd name="T15" fmla="*/ 76 h 109"/>
                <a:gd name="T16" fmla="*/ 7 w 186"/>
                <a:gd name="T17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109">
                  <a:moveTo>
                    <a:pt x="7" y="58"/>
                  </a:moveTo>
                  <a:cubicBezTo>
                    <a:pt x="102" y="5"/>
                    <a:pt x="102" y="5"/>
                    <a:pt x="102" y="5"/>
                  </a:cubicBezTo>
                  <a:cubicBezTo>
                    <a:pt x="110" y="0"/>
                    <a:pt x="120" y="0"/>
                    <a:pt x="129" y="5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6" y="37"/>
                    <a:pt x="186" y="48"/>
                    <a:pt x="179" y="52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76" y="109"/>
                    <a:pt x="66" y="109"/>
                    <a:pt x="58" y="104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0" y="72"/>
                    <a:pt x="0" y="62"/>
                    <a:pt x="7" y="58"/>
                  </a:cubicBez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ïšľíḍe"/>
            <p:cNvSpPr/>
            <p:nvPr/>
          </p:nvSpPr>
          <p:spPr bwMode="auto">
            <a:xfrm>
              <a:off x="5192713" y="4064000"/>
              <a:ext cx="231775" cy="285750"/>
            </a:xfrm>
            <a:custGeom>
              <a:avLst/>
              <a:gdLst>
                <a:gd name="T0" fmla="*/ 6 w 70"/>
                <a:gd name="T1" fmla="*/ 36 h 87"/>
                <a:gd name="T2" fmla="*/ 3 w 70"/>
                <a:gd name="T3" fmla="*/ 38 h 87"/>
                <a:gd name="T4" fmla="*/ 0 w 70"/>
                <a:gd name="T5" fmla="*/ 41 h 87"/>
                <a:gd name="T6" fmla="*/ 0 w 70"/>
                <a:gd name="T7" fmla="*/ 46 h 87"/>
                <a:gd name="T8" fmla="*/ 6 w 70"/>
                <a:gd name="T9" fmla="*/ 55 h 87"/>
                <a:gd name="T10" fmla="*/ 56 w 70"/>
                <a:gd name="T11" fmla="*/ 83 h 87"/>
                <a:gd name="T12" fmla="*/ 70 w 70"/>
                <a:gd name="T13" fmla="*/ 86 h 87"/>
                <a:gd name="T14" fmla="*/ 70 w 70"/>
                <a:gd name="T15" fmla="*/ 0 h 87"/>
                <a:gd name="T16" fmla="*/ 6 w 70"/>
                <a:gd name="T17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6" y="36"/>
                  </a:moveTo>
                  <a:cubicBezTo>
                    <a:pt x="5" y="37"/>
                    <a:pt x="4" y="37"/>
                    <a:pt x="3" y="3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3"/>
                    <a:pt x="6" y="55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61" y="85"/>
                    <a:pt x="65" y="87"/>
                    <a:pt x="70" y="86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6" y="3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ïṩlíḍe"/>
            <p:cNvSpPr/>
            <p:nvPr/>
          </p:nvSpPr>
          <p:spPr bwMode="auto">
            <a:xfrm>
              <a:off x="5424488" y="3994150"/>
              <a:ext cx="369888" cy="352425"/>
            </a:xfrm>
            <a:custGeom>
              <a:avLst/>
              <a:gdLst>
                <a:gd name="T0" fmla="*/ 110 w 112"/>
                <a:gd name="T1" fmla="*/ 36 h 107"/>
                <a:gd name="T2" fmla="*/ 107 w 112"/>
                <a:gd name="T3" fmla="*/ 33 h 107"/>
                <a:gd name="T4" fmla="*/ 57 w 112"/>
                <a:gd name="T5" fmla="*/ 5 h 107"/>
                <a:gd name="T6" fmla="*/ 30 w 112"/>
                <a:gd name="T7" fmla="*/ 5 h 107"/>
                <a:gd name="T8" fmla="*/ 0 w 112"/>
                <a:gd name="T9" fmla="*/ 21 h 107"/>
                <a:gd name="T10" fmla="*/ 0 w 112"/>
                <a:gd name="T11" fmla="*/ 107 h 107"/>
                <a:gd name="T12" fmla="*/ 12 w 112"/>
                <a:gd name="T13" fmla="*/ 104 h 107"/>
                <a:gd name="T14" fmla="*/ 107 w 112"/>
                <a:gd name="T15" fmla="*/ 51 h 107"/>
                <a:gd name="T16" fmla="*/ 112 w 112"/>
                <a:gd name="T17" fmla="*/ 42 h 107"/>
                <a:gd name="T18" fmla="*/ 112 w 112"/>
                <a:gd name="T19" fmla="*/ 38 h 107"/>
                <a:gd name="T20" fmla="*/ 110 w 112"/>
                <a:gd name="T21" fmla="*/ 3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107">
                  <a:moveTo>
                    <a:pt x="110" y="36"/>
                  </a:moveTo>
                  <a:cubicBezTo>
                    <a:pt x="109" y="34"/>
                    <a:pt x="108" y="34"/>
                    <a:pt x="107" y="33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49" y="0"/>
                    <a:pt x="39" y="0"/>
                    <a:pt x="3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5" y="107"/>
                    <a:pt x="9" y="106"/>
                    <a:pt x="12" y="104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11" y="49"/>
                    <a:pt x="112" y="46"/>
                    <a:pt x="112" y="42"/>
                  </a:cubicBezTo>
                  <a:cubicBezTo>
                    <a:pt x="112" y="38"/>
                    <a:pt x="112" y="38"/>
                    <a:pt x="112" y="38"/>
                  </a:cubicBezTo>
                  <a:lnTo>
                    <a:pt x="110" y="3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íślíďê"/>
            <p:cNvSpPr/>
            <p:nvPr/>
          </p:nvSpPr>
          <p:spPr bwMode="auto">
            <a:xfrm>
              <a:off x="5186363" y="3981450"/>
              <a:ext cx="614363" cy="358775"/>
            </a:xfrm>
            <a:custGeom>
              <a:avLst/>
              <a:gdLst>
                <a:gd name="T0" fmla="*/ 8 w 186"/>
                <a:gd name="T1" fmla="*/ 58 h 109"/>
                <a:gd name="T2" fmla="*/ 102 w 186"/>
                <a:gd name="T3" fmla="*/ 5 h 109"/>
                <a:gd name="T4" fmla="*/ 129 w 186"/>
                <a:gd name="T5" fmla="*/ 5 h 109"/>
                <a:gd name="T6" fmla="*/ 179 w 186"/>
                <a:gd name="T7" fmla="*/ 33 h 109"/>
                <a:gd name="T8" fmla="*/ 179 w 186"/>
                <a:gd name="T9" fmla="*/ 52 h 109"/>
                <a:gd name="T10" fmla="*/ 84 w 186"/>
                <a:gd name="T11" fmla="*/ 104 h 109"/>
                <a:gd name="T12" fmla="*/ 58 w 186"/>
                <a:gd name="T13" fmla="*/ 104 h 109"/>
                <a:gd name="T14" fmla="*/ 8 w 186"/>
                <a:gd name="T15" fmla="*/ 76 h 109"/>
                <a:gd name="T16" fmla="*/ 8 w 186"/>
                <a:gd name="T17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109">
                  <a:moveTo>
                    <a:pt x="8" y="58"/>
                  </a:moveTo>
                  <a:cubicBezTo>
                    <a:pt x="102" y="5"/>
                    <a:pt x="102" y="5"/>
                    <a:pt x="102" y="5"/>
                  </a:cubicBezTo>
                  <a:cubicBezTo>
                    <a:pt x="111" y="0"/>
                    <a:pt x="121" y="0"/>
                    <a:pt x="129" y="5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6" y="37"/>
                    <a:pt x="186" y="48"/>
                    <a:pt x="179" y="52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76" y="109"/>
                    <a:pt x="66" y="109"/>
                    <a:pt x="58" y="104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0" y="72"/>
                    <a:pt x="0" y="62"/>
                    <a:pt x="8" y="58"/>
                  </a:cubicBez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iślïde"/>
            <p:cNvSpPr/>
            <p:nvPr/>
          </p:nvSpPr>
          <p:spPr bwMode="auto">
            <a:xfrm>
              <a:off x="5434013" y="4303713"/>
              <a:ext cx="234950" cy="287338"/>
            </a:xfrm>
            <a:custGeom>
              <a:avLst/>
              <a:gdLst>
                <a:gd name="T0" fmla="*/ 6 w 71"/>
                <a:gd name="T1" fmla="*/ 36 h 87"/>
                <a:gd name="T2" fmla="*/ 3 w 71"/>
                <a:gd name="T3" fmla="*/ 38 h 87"/>
                <a:gd name="T4" fmla="*/ 0 w 71"/>
                <a:gd name="T5" fmla="*/ 42 h 87"/>
                <a:gd name="T6" fmla="*/ 0 w 71"/>
                <a:gd name="T7" fmla="*/ 46 h 87"/>
                <a:gd name="T8" fmla="*/ 6 w 71"/>
                <a:gd name="T9" fmla="*/ 55 h 87"/>
                <a:gd name="T10" fmla="*/ 56 w 71"/>
                <a:gd name="T11" fmla="*/ 83 h 87"/>
                <a:gd name="T12" fmla="*/ 71 w 71"/>
                <a:gd name="T13" fmla="*/ 87 h 87"/>
                <a:gd name="T14" fmla="*/ 71 w 71"/>
                <a:gd name="T15" fmla="*/ 0 h 87"/>
                <a:gd name="T16" fmla="*/ 6 w 71"/>
                <a:gd name="T17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87">
                  <a:moveTo>
                    <a:pt x="6" y="36"/>
                  </a:moveTo>
                  <a:cubicBezTo>
                    <a:pt x="5" y="37"/>
                    <a:pt x="4" y="38"/>
                    <a:pt x="3" y="3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3"/>
                    <a:pt x="6" y="55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61" y="86"/>
                    <a:pt x="66" y="87"/>
                    <a:pt x="71" y="87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6" y="3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isľïḍé"/>
            <p:cNvSpPr/>
            <p:nvPr/>
          </p:nvSpPr>
          <p:spPr bwMode="auto">
            <a:xfrm>
              <a:off x="5668963" y="4235450"/>
              <a:ext cx="366713" cy="355600"/>
            </a:xfrm>
            <a:custGeom>
              <a:avLst/>
              <a:gdLst>
                <a:gd name="T0" fmla="*/ 109 w 111"/>
                <a:gd name="T1" fmla="*/ 36 h 108"/>
                <a:gd name="T2" fmla="*/ 106 w 111"/>
                <a:gd name="T3" fmla="*/ 33 h 108"/>
                <a:gd name="T4" fmla="*/ 56 w 111"/>
                <a:gd name="T5" fmla="*/ 5 h 108"/>
                <a:gd name="T6" fmla="*/ 30 w 111"/>
                <a:gd name="T7" fmla="*/ 5 h 108"/>
                <a:gd name="T8" fmla="*/ 0 w 111"/>
                <a:gd name="T9" fmla="*/ 21 h 108"/>
                <a:gd name="T10" fmla="*/ 0 w 111"/>
                <a:gd name="T11" fmla="*/ 108 h 108"/>
                <a:gd name="T12" fmla="*/ 12 w 111"/>
                <a:gd name="T13" fmla="*/ 104 h 108"/>
                <a:gd name="T14" fmla="*/ 106 w 111"/>
                <a:gd name="T15" fmla="*/ 52 h 108"/>
                <a:gd name="T16" fmla="*/ 111 w 111"/>
                <a:gd name="T17" fmla="*/ 42 h 108"/>
                <a:gd name="T18" fmla="*/ 111 w 111"/>
                <a:gd name="T19" fmla="*/ 38 h 108"/>
                <a:gd name="T20" fmla="*/ 109 w 111"/>
                <a:gd name="T21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08">
                  <a:moveTo>
                    <a:pt x="109" y="36"/>
                  </a:moveTo>
                  <a:cubicBezTo>
                    <a:pt x="108" y="35"/>
                    <a:pt x="107" y="34"/>
                    <a:pt x="106" y="33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48" y="0"/>
                    <a:pt x="38" y="0"/>
                    <a:pt x="3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07"/>
                    <a:pt x="8" y="106"/>
                    <a:pt x="12" y="10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0" y="50"/>
                    <a:pt x="111" y="46"/>
                    <a:pt x="111" y="42"/>
                  </a:cubicBezTo>
                  <a:cubicBezTo>
                    <a:pt x="111" y="38"/>
                    <a:pt x="111" y="38"/>
                    <a:pt x="111" y="38"/>
                  </a:cubicBezTo>
                  <a:lnTo>
                    <a:pt x="109" y="3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íSļíďe"/>
            <p:cNvSpPr/>
            <p:nvPr/>
          </p:nvSpPr>
          <p:spPr bwMode="auto">
            <a:xfrm>
              <a:off x="5427663" y="4221163"/>
              <a:ext cx="614363" cy="360363"/>
            </a:xfrm>
            <a:custGeom>
              <a:avLst/>
              <a:gdLst>
                <a:gd name="T0" fmla="*/ 8 w 186"/>
                <a:gd name="T1" fmla="*/ 58 h 109"/>
                <a:gd name="T2" fmla="*/ 103 w 186"/>
                <a:gd name="T3" fmla="*/ 5 h 109"/>
                <a:gd name="T4" fmla="*/ 129 w 186"/>
                <a:gd name="T5" fmla="*/ 5 h 109"/>
                <a:gd name="T6" fmla="*/ 179 w 186"/>
                <a:gd name="T7" fmla="*/ 33 h 109"/>
                <a:gd name="T8" fmla="*/ 179 w 186"/>
                <a:gd name="T9" fmla="*/ 52 h 109"/>
                <a:gd name="T10" fmla="*/ 85 w 186"/>
                <a:gd name="T11" fmla="*/ 105 h 109"/>
                <a:gd name="T12" fmla="*/ 58 w 186"/>
                <a:gd name="T13" fmla="*/ 105 h 109"/>
                <a:gd name="T14" fmla="*/ 8 w 186"/>
                <a:gd name="T15" fmla="*/ 77 h 109"/>
                <a:gd name="T16" fmla="*/ 8 w 186"/>
                <a:gd name="T17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109">
                  <a:moveTo>
                    <a:pt x="8" y="58"/>
                  </a:moveTo>
                  <a:cubicBezTo>
                    <a:pt x="103" y="5"/>
                    <a:pt x="103" y="5"/>
                    <a:pt x="103" y="5"/>
                  </a:cubicBezTo>
                  <a:cubicBezTo>
                    <a:pt x="111" y="0"/>
                    <a:pt x="121" y="1"/>
                    <a:pt x="129" y="5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6" y="37"/>
                    <a:pt x="186" y="48"/>
                    <a:pt x="179" y="52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76" y="109"/>
                    <a:pt x="66" y="109"/>
                    <a:pt x="58" y="105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0" y="72"/>
                    <a:pt x="0" y="62"/>
                    <a:pt x="8" y="58"/>
                  </a:cubicBez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íŝliḋê"/>
            <p:cNvSpPr/>
            <p:nvPr/>
          </p:nvSpPr>
          <p:spPr bwMode="auto">
            <a:xfrm>
              <a:off x="3711576" y="2698750"/>
              <a:ext cx="538163" cy="376238"/>
            </a:xfrm>
            <a:custGeom>
              <a:avLst/>
              <a:gdLst>
                <a:gd name="T0" fmla="*/ 0 w 339"/>
                <a:gd name="T1" fmla="*/ 237 h 237"/>
                <a:gd name="T2" fmla="*/ 339 w 339"/>
                <a:gd name="T3" fmla="*/ 48 h 237"/>
                <a:gd name="T4" fmla="*/ 339 w 339"/>
                <a:gd name="T5" fmla="*/ 0 h 237"/>
                <a:gd name="T6" fmla="*/ 0 w 339"/>
                <a:gd name="T7" fmla="*/ 189 h 237"/>
                <a:gd name="T8" fmla="*/ 0 w 339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237">
                  <a:moveTo>
                    <a:pt x="0" y="237"/>
                  </a:moveTo>
                  <a:lnTo>
                    <a:pt x="339" y="48"/>
                  </a:lnTo>
                  <a:lnTo>
                    <a:pt x="339" y="0"/>
                  </a:lnTo>
                  <a:lnTo>
                    <a:pt x="0" y="189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íṣḷíďé"/>
            <p:cNvSpPr/>
            <p:nvPr/>
          </p:nvSpPr>
          <p:spPr bwMode="auto">
            <a:xfrm>
              <a:off x="3760788" y="1844675"/>
              <a:ext cx="192088" cy="112713"/>
            </a:xfrm>
            <a:custGeom>
              <a:avLst/>
              <a:gdLst>
                <a:gd name="T0" fmla="*/ 2 w 121"/>
                <a:gd name="T1" fmla="*/ 71 h 71"/>
                <a:gd name="T2" fmla="*/ 0 w 121"/>
                <a:gd name="T3" fmla="*/ 69 h 71"/>
                <a:gd name="T4" fmla="*/ 121 w 121"/>
                <a:gd name="T5" fmla="*/ 0 h 71"/>
                <a:gd name="T6" fmla="*/ 121 w 121"/>
                <a:gd name="T7" fmla="*/ 2 h 71"/>
                <a:gd name="T8" fmla="*/ 2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2" y="71"/>
                  </a:moveTo>
                  <a:lnTo>
                    <a:pt x="0" y="69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îṡḻíďe"/>
            <p:cNvSpPr/>
            <p:nvPr/>
          </p:nvSpPr>
          <p:spPr bwMode="auto">
            <a:xfrm>
              <a:off x="3760788" y="1884363"/>
              <a:ext cx="192088" cy="112713"/>
            </a:xfrm>
            <a:custGeom>
              <a:avLst/>
              <a:gdLst>
                <a:gd name="T0" fmla="*/ 2 w 121"/>
                <a:gd name="T1" fmla="*/ 71 h 71"/>
                <a:gd name="T2" fmla="*/ 0 w 121"/>
                <a:gd name="T3" fmla="*/ 69 h 71"/>
                <a:gd name="T4" fmla="*/ 121 w 121"/>
                <a:gd name="T5" fmla="*/ 0 h 71"/>
                <a:gd name="T6" fmla="*/ 121 w 121"/>
                <a:gd name="T7" fmla="*/ 2 h 71"/>
                <a:gd name="T8" fmla="*/ 2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2" y="71"/>
                  </a:moveTo>
                  <a:lnTo>
                    <a:pt x="0" y="69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íSḷiḋè"/>
            <p:cNvSpPr/>
            <p:nvPr/>
          </p:nvSpPr>
          <p:spPr bwMode="auto">
            <a:xfrm>
              <a:off x="3760788" y="1920875"/>
              <a:ext cx="192088" cy="112713"/>
            </a:xfrm>
            <a:custGeom>
              <a:avLst/>
              <a:gdLst>
                <a:gd name="T0" fmla="*/ 2 w 121"/>
                <a:gd name="T1" fmla="*/ 71 h 71"/>
                <a:gd name="T2" fmla="*/ 0 w 121"/>
                <a:gd name="T3" fmla="*/ 68 h 71"/>
                <a:gd name="T4" fmla="*/ 121 w 121"/>
                <a:gd name="T5" fmla="*/ 0 h 71"/>
                <a:gd name="T6" fmla="*/ 121 w 121"/>
                <a:gd name="T7" fmla="*/ 2 h 71"/>
                <a:gd name="T8" fmla="*/ 2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2" y="71"/>
                  </a:moveTo>
                  <a:lnTo>
                    <a:pt x="0" y="68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îS1îďè"/>
            <p:cNvSpPr/>
            <p:nvPr/>
          </p:nvSpPr>
          <p:spPr bwMode="auto">
            <a:xfrm>
              <a:off x="3760788" y="1960563"/>
              <a:ext cx="192088" cy="111125"/>
            </a:xfrm>
            <a:custGeom>
              <a:avLst/>
              <a:gdLst>
                <a:gd name="T0" fmla="*/ 2 w 121"/>
                <a:gd name="T1" fmla="*/ 70 h 70"/>
                <a:gd name="T2" fmla="*/ 0 w 121"/>
                <a:gd name="T3" fmla="*/ 68 h 70"/>
                <a:gd name="T4" fmla="*/ 121 w 121"/>
                <a:gd name="T5" fmla="*/ 0 h 70"/>
                <a:gd name="T6" fmla="*/ 121 w 121"/>
                <a:gd name="T7" fmla="*/ 2 h 70"/>
                <a:gd name="T8" fmla="*/ 2 w 121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0">
                  <a:moveTo>
                    <a:pt x="2" y="70"/>
                  </a:moveTo>
                  <a:lnTo>
                    <a:pt x="0" y="68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šliďe"/>
            <p:cNvSpPr/>
            <p:nvPr/>
          </p:nvSpPr>
          <p:spPr bwMode="auto">
            <a:xfrm>
              <a:off x="3760788" y="2530475"/>
              <a:ext cx="192088" cy="112713"/>
            </a:xfrm>
            <a:custGeom>
              <a:avLst/>
              <a:gdLst>
                <a:gd name="T0" fmla="*/ 2 w 121"/>
                <a:gd name="T1" fmla="*/ 71 h 71"/>
                <a:gd name="T2" fmla="*/ 0 w 121"/>
                <a:gd name="T3" fmla="*/ 69 h 71"/>
                <a:gd name="T4" fmla="*/ 121 w 121"/>
                <a:gd name="T5" fmla="*/ 0 h 71"/>
                <a:gd name="T6" fmla="*/ 121 w 121"/>
                <a:gd name="T7" fmla="*/ 2 h 71"/>
                <a:gd name="T8" fmla="*/ 2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2" y="71"/>
                  </a:moveTo>
                  <a:lnTo>
                    <a:pt x="0" y="69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S1íḍé"/>
            <p:cNvSpPr/>
            <p:nvPr/>
          </p:nvSpPr>
          <p:spPr bwMode="auto">
            <a:xfrm>
              <a:off x="3760788" y="2570163"/>
              <a:ext cx="192088" cy="112713"/>
            </a:xfrm>
            <a:custGeom>
              <a:avLst/>
              <a:gdLst>
                <a:gd name="T0" fmla="*/ 2 w 121"/>
                <a:gd name="T1" fmla="*/ 71 h 71"/>
                <a:gd name="T2" fmla="*/ 0 w 121"/>
                <a:gd name="T3" fmla="*/ 69 h 71"/>
                <a:gd name="T4" fmla="*/ 121 w 121"/>
                <a:gd name="T5" fmla="*/ 0 h 71"/>
                <a:gd name="T6" fmla="*/ 121 w 121"/>
                <a:gd name="T7" fmla="*/ 2 h 71"/>
                <a:gd name="T8" fmla="*/ 2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2" y="71"/>
                  </a:moveTo>
                  <a:lnTo>
                    <a:pt x="0" y="69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íṧlîḍe"/>
            <p:cNvSpPr/>
            <p:nvPr/>
          </p:nvSpPr>
          <p:spPr bwMode="auto">
            <a:xfrm>
              <a:off x="3760788" y="2606675"/>
              <a:ext cx="192088" cy="111125"/>
            </a:xfrm>
            <a:custGeom>
              <a:avLst/>
              <a:gdLst>
                <a:gd name="T0" fmla="*/ 2 w 121"/>
                <a:gd name="T1" fmla="*/ 70 h 70"/>
                <a:gd name="T2" fmla="*/ 0 w 121"/>
                <a:gd name="T3" fmla="*/ 68 h 70"/>
                <a:gd name="T4" fmla="*/ 121 w 121"/>
                <a:gd name="T5" fmla="*/ 0 h 70"/>
                <a:gd name="T6" fmla="*/ 121 w 121"/>
                <a:gd name="T7" fmla="*/ 2 h 70"/>
                <a:gd name="T8" fmla="*/ 2 w 121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0">
                  <a:moveTo>
                    <a:pt x="2" y="70"/>
                  </a:moveTo>
                  <a:lnTo>
                    <a:pt x="0" y="68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îş1îdê"/>
            <p:cNvSpPr/>
            <p:nvPr/>
          </p:nvSpPr>
          <p:spPr bwMode="auto">
            <a:xfrm>
              <a:off x="3760788" y="2646363"/>
              <a:ext cx="192088" cy="111125"/>
            </a:xfrm>
            <a:custGeom>
              <a:avLst/>
              <a:gdLst>
                <a:gd name="T0" fmla="*/ 2 w 121"/>
                <a:gd name="T1" fmla="*/ 70 h 70"/>
                <a:gd name="T2" fmla="*/ 0 w 121"/>
                <a:gd name="T3" fmla="*/ 68 h 70"/>
                <a:gd name="T4" fmla="*/ 121 w 121"/>
                <a:gd name="T5" fmla="*/ 0 h 70"/>
                <a:gd name="T6" fmla="*/ 121 w 121"/>
                <a:gd name="T7" fmla="*/ 2 h 70"/>
                <a:gd name="T8" fmla="*/ 2 w 121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0">
                  <a:moveTo>
                    <a:pt x="2" y="70"/>
                  </a:moveTo>
                  <a:lnTo>
                    <a:pt x="0" y="68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ísľïḍe"/>
            <p:cNvSpPr/>
            <p:nvPr/>
          </p:nvSpPr>
          <p:spPr bwMode="auto">
            <a:xfrm>
              <a:off x="4027488" y="2105025"/>
              <a:ext cx="192088" cy="112713"/>
            </a:xfrm>
            <a:custGeom>
              <a:avLst/>
              <a:gdLst>
                <a:gd name="T0" fmla="*/ 3 w 121"/>
                <a:gd name="T1" fmla="*/ 71 h 71"/>
                <a:gd name="T2" fmla="*/ 0 w 121"/>
                <a:gd name="T3" fmla="*/ 69 h 71"/>
                <a:gd name="T4" fmla="*/ 119 w 121"/>
                <a:gd name="T5" fmla="*/ 0 h 71"/>
                <a:gd name="T6" fmla="*/ 121 w 121"/>
                <a:gd name="T7" fmla="*/ 2 h 71"/>
                <a:gd name="T8" fmla="*/ 3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3" y="71"/>
                  </a:moveTo>
                  <a:lnTo>
                    <a:pt x="0" y="69"/>
                  </a:lnTo>
                  <a:lnTo>
                    <a:pt x="119" y="0"/>
                  </a:lnTo>
                  <a:lnTo>
                    <a:pt x="121" y="2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îŝḷiḓê"/>
            <p:cNvSpPr/>
            <p:nvPr/>
          </p:nvSpPr>
          <p:spPr bwMode="auto">
            <a:xfrm>
              <a:off x="4027488" y="2144713"/>
              <a:ext cx="192088" cy="109538"/>
            </a:xfrm>
            <a:custGeom>
              <a:avLst/>
              <a:gdLst>
                <a:gd name="T0" fmla="*/ 3 w 121"/>
                <a:gd name="T1" fmla="*/ 69 h 69"/>
                <a:gd name="T2" fmla="*/ 0 w 121"/>
                <a:gd name="T3" fmla="*/ 67 h 69"/>
                <a:gd name="T4" fmla="*/ 119 w 121"/>
                <a:gd name="T5" fmla="*/ 0 h 69"/>
                <a:gd name="T6" fmla="*/ 121 w 121"/>
                <a:gd name="T7" fmla="*/ 2 h 69"/>
                <a:gd name="T8" fmla="*/ 3 w 12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69">
                  <a:moveTo>
                    <a:pt x="3" y="69"/>
                  </a:moveTo>
                  <a:lnTo>
                    <a:pt x="0" y="67"/>
                  </a:lnTo>
                  <a:lnTo>
                    <a:pt x="119" y="0"/>
                  </a:lnTo>
                  <a:lnTo>
                    <a:pt x="121" y="2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śľïḑê"/>
            <p:cNvSpPr/>
            <p:nvPr/>
          </p:nvSpPr>
          <p:spPr bwMode="auto">
            <a:xfrm>
              <a:off x="4027488" y="2181225"/>
              <a:ext cx="192088" cy="112713"/>
            </a:xfrm>
            <a:custGeom>
              <a:avLst/>
              <a:gdLst>
                <a:gd name="T0" fmla="*/ 3 w 121"/>
                <a:gd name="T1" fmla="*/ 71 h 71"/>
                <a:gd name="T2" fmla="*/ 0 w 121"/>
                <a:gd name="T3" fmla="*/ 69 h 71"/>
                <a:gd name="T4" fmla="*/ 119 w 121"/>
                <a:gd name="T5" fmla="*/ 0 h 71"/>
                <a:gd name="T6" fmla="*/ 121 w 121"/>
                <a:gd name="T7" fmla="*/ 2 h 71"/>
                <a:gd name="T8" fmla="*/ 3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3" y="71"/>
                  </a:moveTo>
                  <a:lnTo>
                    <a:pt x="0" y="69"/>
                  </a:lnTo>
                  <a:lnTo>
                    <a:pt x="119" y="0"/>
                  </a:lnTo>
                  <a:lnTo>
                    <a:pt x="121" y="2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ïšļiḓé"/>
            <p:cNvSpPr/>
            <p:nvPr/>
          </p:nvSpPr>
          <p:spPr bwMode="auto">
            <a:xfrm>
              <a:off x="4027488" y="2220913"/>
              <a:ext cx="192088" cy="112713"/>
            </a:xfrm>
            <a:custGeom>
              <a:avLst/>
              <a:gdLst>
                <a:gd name="T0" fmla="*/ 3 w 121"/>
                <a:gd name="T1" fmla="*/ 71 h 71"/>
                <a:gd name="T2" fmla="*/ 0 w 121"/>
                <a:gd name="T3" fmla="*/ 68 h 71"/>
                <a:gd name="T4" fmla="*/ 119 w 121"/>
                <a:gd name="T5" fmla="*/ 0 h 71"/>
                <a:gd name="T6" fmla="*/ 121 w 121"/>
                <a:gd name="T7" fmla="*/ 2 h 71"/>
                <a:gd name="T8" fmla="*/ 3 w 121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1">
                  <a:moveTo>
                    <a:pt x="3" y="71"/>
                  </a:moveTo>
                  <a:lnTo>
                    <a:pt x="0" y="68"/>
                  </a:lnTo>
                  <a:lnTo>
                    <a:pt x="119" y="0"/>
                  </a:lnTo>
                  <a:lnTo>
                    <a:pt x="121" y="2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išḷidê"/>
            <p:cNvSpPr/>
            <p:nvPr/>
          </p:nvSpPr>
          <p:spPr bwMode="auto">
            <a:xfrm>
              <a:off x="4699001" y="3236913"/>
              <a:ext cx="227013" cy="220663"/>
            </a:xfrm>
            <a:custGeom>
              <a:avLst/>
              <a:gdLst>
                <a:gd name="T0" fmla="*/ 34 w 69"/>
                <a:gd name="T1" fmla="*/ 14 h 67"/>
                <a:gd name="T2" fmla="*/ 26 w 69"/>
                <a:gd name="T3" fmla="*/ 32 h 67"/>
                <a:gd name="T4" fmla="*/ 4 w 69"/>
                <a:gd name="T5" fmla="*/ 55 h 67"/>
                <a:gd name="T6" fmla="*/ 37 w 69"/>
                <a:gd name="T7" fmla="*/ 59 h 67"/>
                <a:gd name="T8" fmla="*/ 65 w 69"/>
                <a:gd name="T9" fmla="*/ 40 h 67"/>
                <a:gd name="T10" fmla="*/ 64 w 69"/>
                <a:gd name="T11" fmla="*/ 9 h 67"/>
                <a:gd name="T12" fmla="*/ 34 w 69"/>
                <a:gd name="T13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7">
                  <a:moveTo>
                    <a:pt x="34" y="14"/>
                  </a:moveTo>
                  <a:cubicBezTo>
                    <a:pt x="34" y="14"/>
                    <a:pt x="34" y="28"/>
                    <a:pt x="26" y="32"/>
                  </a:cubicBezTo>
                  <a:cubicBezTo>
                    <a:pt x="19" y="36"/>
                    <a:pt x="0" y="49"/>
                    <a:pt x="4" y="55"/>
                  </a:cubicBezTo>
                  <a:cubicBezTo>
                    <a:pt x="8" y="61"/>
                    <a:pt x="22" y="67"/>
                    <a:pt x="37" y="59"/>
                  </a:cubicBezTo>
                  <a:cubicBezTo>
                    <a:pt x="52" y="51"/>
                    <a:pt x="61" y="43"/>
                    <a:pt x="65" y="40"/>
                  </a:cubicBezTo>
                  <a:cubicBezTo>
                    <a:pt x="69" y="38"/>
                    <a:pt x="65" y="17"/>
                    <a:pt x="64" y="9"/>
                  </a:cubicBezTo>
                  <a:cubicBezTo>
                    <a:pt x="63" y="0"/>
                    <a:pt x="34" y="14"/>
                    <a:pt x="34" y="14"/>
                  </a:cubicBez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íşḷíďé"/>
            <p:cNvSpPr/>
            <p:nvPr/>
          </p:nvSpPr>
          <p:spPr bwMode="auto">
            <a:xfrm>
              <a:off x="4589463" y="2444750"/>
              <a:ext cx="220663" cy="731838"/>
            </a:xfrm>
            <a:custGeom>
              <a:avLst/>
              <a:gdLst>
                <a:gd name="T0" fmla="*/ 22 w 67"/>
                <a:gd name="T1" fmla="*/ 33 h 222"/>
                <a:gd name="T2" fmla="*/ 0 w 67"/>
                <a:gd name="T3" fmla="*/ 153 h 222"/>
                <a:gd name="T4" fmla="*/ 58 w 67"/>
                <a:gd name="T5" fmla="*/ 222 h 222"/>
                <a:gd name="T6" fmla="*/ 66 w 67"/>
                <a:gd name="T7" fmla="*/ 168 h 222"/>
                <a:gd name="T8" fmla="*/ 42 w 67"/>
                <a:gd name="T9" fmla="*/ 140 h 222"/>
                <a:gd name="T10" fmla="*/ 60 w 67"/>
                <a:gd name="T11" fmla="*/ 78 h 222"/>
                <a:gd name="T12" fmla="*/ 67 w 67"/>
                <a:gd name="T13" fmla="*/ 22 h 222"/>
                <a:gd name="T14" fmla="*/ 51 w 67"/>
                <a:gd name="T15" fmla="*/ 0 h 222"/>
                <a:gd name="T16" fmla="*/ 22 w 67"/>
                <a:gd name="T17" fmla="*/ 8 h 222"/>
                <a:gd name="T18" fmla="*/ 22 w 67"/>
                <a:gd name="T19" fmla="*/ 3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222">
                  <a:moveTo>
                    <a:pt x="22" y="33"/>
                  </a:moveTo>
                  <a:cubicBezTo>
                    <a:pt x="22" y="33"/>
                    <a:pt x="0" y="147"/>
                    <a:pt x="0" y="153"/>
                  </a:cubicBezTo>
                  <a:cubicBezTo>
                    <a:pt x="0" y="160"/>
                    <a:pt x="58" y="222"/>
                    <a:pt x="58" y="222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42" y="140"/>
                    <a:pt x="42" y="140"/>
                    <a:pt x="42" y="140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2" y="8"/>
                    <a:pt x="22" y="8"/>
                    <a:pt x="22" y="8"/>
                  </a:cubicBezTo>
                  <a:lnTo>
                    <a:pt x="22" y="33"/>
                  </a:lnTo>
                  <a:close/>
                </a:path>
              </a:pathLst>
            </a:custGeom>
            <a:solidFill>
              <a:srgbClr val="FFA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îšļiḑé"/>
            <p:cNvSpPr/>
            <p:nvPr/>
          </p:nvSpPr>
          <p:spPr bwMode="auto">
            <a:xfrm>
              <a:off x="4757738" y="2517775"/>
              <a:ext cx="171450" cy="804863"/>
            </a:xfrm>
            <a:custGeom>
              <a:avLst/>
              <a:gdLst>
                <a:gd name="T0" fmla="*/ 48 w 52"/>
                <a:gd name="T1" fmla="*/ 0 h 244"/>
                <a:gd name="T2" fmla="*/ 47 w 52"/>
                <a:gd name="T3" fmla="*/ 128 h 244"/>
                <a:gd name="T4" fmla="*/ 52 w 52"/>
                <a:gd name="T5" fmla="*/ 232 h 244"/>
                <a:gd name="T6" fmla="*/ 10 w 52"/>
                <a:gd name="T7" fmla="*/ 237 h 244"/>
                <a:gd name="T8" fmla="*/ 1 w 52"/>
                <a:gd name="T9" fmla="*/ 129 h 244"/>
                <a:gd name="T10" fmla="*/ 0 w 52"/>
                <a:gd name="T11" fmla="*/ 41 h 244"/>
                <a:gd name="T12" fmla="*/ 0 w 52"/>
                <a:gd name="T13" fmla="*/ 15 h 244"/>
                <a:gd name="T14" fmla="*/ 48 w 52"/>
                <a:gd name="T1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244">
                  <a:moveTo>
                    <a:pt x="48" y="0"/>
                  </a:moveTo>
                  <a:cubicBezTo>
                    <a:pt x="48" y="0"/>
                    <a:pt x="47" y="113"/>
                    <a:pt x="47" y="128"/>
                  </a:cubicBezTo>
                  <a:cubicBezTo>
                    <a:pt x="47" y="143"/>
                    <a:pt x="52" y="232"/>
                    <a:pt x="52" y="232"/>
                  </a:cubicBezTo>
                  <a:cubicBezTo>
                    <a:pt x="52" y="232"/>
                    <a:pt x="46" y="244"/>
                    <a:pt x="10" y="237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FFA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ïśḻíḋe"/>
            <p:cNvSpPr/>
            <p:nvPr/>
          </p:nvSpPr>
          <p:spPr bwMode="auto">
            <a:xfrm>
              <a:off x="4668838" y="2493963"/>
              <a:ext cx="122238" cy="60325"/>
            </a:xfrm>
            <a:custGeom>
              <a:avLst/>
              <a:gdLst>
                <a:gd name="T0" fmla="*/ 37 w 37"/>
                <a:gd name="T1" fmla="*/ 14 h 18"/>
                <a:gd name="T2" fmla="*/ 0 w 37"/>
                <a:gd name="T3" fmla="*/ 10 h 18"/>
                <a:gd name="T4" fmla="*/ 3 w 37"/>
                <a:gd name="T5" fmla="*/ 0 h 18"/>
                <a:gd name="T6" fmla="*/ 37 w 37"/>
                <a:gd name="T7" fmla="*/ 5 h 18"/>
                <a:gd name="T8" fmla="*/ 37 w 37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8">
                  <a:moveTo>
                    <a:pt x="37" y="14"/>
                  </a:moveTo>
                  <a:cubicBezTo>
                    <a:pt x="37" y="14"/>
                    <a:pt x="18" y="18"/>
                    <a:pt x="0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7" y="5"/>
                    <a:pt x="37" y="5"/>
                    <a:pt x="37" y="5"/>
                  </a:cubicBezTo>
                  <a:lnTo>
                    <a:pt x="37" y="14"/>
                  </a:lnTo>
                  <a:close/>
                </a:path>
              </a:pathLst>
            </a:custGeom>
            <a:solidFill>
              <a:srgbClr val="FFA0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îŝliḑè"/>
            <p:cNvSpPr/>
            <p:nvPr/>
          </p:nvSpPr>
          <p:spPr bwMode="auto">
            <a:xfrm>
              <a:off x="4959351" y="2576513"/>
              <a:ext cx="85725" cy="165100"/>
            </a:xfrm>
            <a:custGeom>
              <a:avLst/>
              <a:gdLst>
                <a:gd name="T0" fmla="*/ 25 w 26"/>
                <a:gd name="T1" fmla="*/ 8 h 50"/>
                <a:gd name="T2" fmla="*/ 25 w 26"/>
                <a:gd name="T3" fmla="*/ 24 h 50"/>
                <a:gd name="T4" fmla="*/ 19 w 26"/>
                <a:gd name="T5" fmla="*/ 45 h 50"/>
                <a:gd name="T6" fmla="*/ 5 w 26"/>
                <a:gd name="T7" fmla="*/ 48 h 50"/>
                <a:gd name="T8" fmla="*/ 9 w 26"/>
                <a:gd name="T9" fmla="*/ 34 h 50"/>
                <a:gd name="T10" fmla="*/ 9 w 26"/>
                <a:gd name="T11" fmla="*/ 21 h 50"/>
                <a:gd name="T12" fmla="*/ 7 w 26"/>
                <a:gd name="T13" fmla="*/ 25 h 50"/>
                <a:gd name="T14" fmla="*/ 4 w 26"/>
                <a:gd name="T15" fmla="*/ 32 h 50"/>
                <a:gd name="T16" fmla="*/ 4 w 26"/>
                <a:gd name="T17" fmla="*/ 33 h 50"/>
                <a:gd name="T18" fmla="*/ 3 w 26"/>
                <a:gd name="T19" fmla="*/ 33 h 50"/>
                <a:gd name="T20" fmla="*/ 2 w 26"/>
                <a:gd name="T21" fmla="*/ 22 h 50"/>
                <a:gd name="T22" fmla="*/ 8 w 26"/>
                <a:gd name="T23" fmla="*/ 0 h 50"/>
                <a:gd name="T24" fmla="*/ 25 w 26"/>
                <a:gd name="T25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50">
                  <a:moveTo>
                    <a:pt x="25" y="8"/>
                  </a:moveTo>
                  <a:cubicBezTo>
                    <a:pt x="25" y="8"/>
                    <a:pt x="25" y="20"/>
                    <a:pt x="25" y="24"/>
                  </a:cubicBezTo>
                  <a:cubicBezTo>
                    <a:pt x="26" y="34"/>
                    <a:pt x="22" y="43"/>
                    <a:pt x="19" y="45"/>
                  </a:cubicBezTo>
                  <a:cubicBezTo>
                    <a:pt x="15" y="48"/>
                    <a:pt x="8" y="50"/>
                    <a:pt x="5" y="48"/>
                  </a:cubicBezTo>
                  <a:cubicBezTo>
                    <a:pt x="3" y="47"/>
                    <a:pt x="8" y="38"/>
                    <a:pt x="9" y="34"/>
                  </a:cubicBezTo>
                  <a:cubicBezTo>
                    <a:pt x="11" y="24"/>
                    <a:pt x="9" y="21"/>
                    <a:pt x="9" y="21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7"/>
                    <a:pt x="5" y="30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31"/>
                    <a:pt x="1" y="25"/>
                    <a:pt x="2" y="22"/>
                  </a:cubicBezTo>
                  <a:cubicBezTo>
                    <a:pt x="4" y="19"/>
                    <a:pt x="8" y="0"/>
                    <a:pt x="8" y="0"/>
                  </a:cubicBezTo>
                  <a:lnTo>
                    <a:pt x="25" y="8"/>
                  </a:ln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ísľïḓè"/>
            <p:cNvSpPr/>
            <p:nvPr/>
          </p:nvSpPr>
          <p:spPr bwMode="auto">
            <a:xfrm>
              <a:off x="4262438" y="2474913"/>
              <a:ext cx="131763" cy="128588"/>
            </a:xfrm>
            <a:custGeom>
              <a:avLst/>
              <a:gdLst>
                <a:gd name="T0" fmla="*/ 10 w 40"/>
                <a:gd name="T1" fmla="*/ 11 h 39"/>
                <a:gd name="T2" fmla="*/ 13 w 40"/>
                <a:gd name="T3" fmla="*/ 9 h 39"/>
                <a:gd name="T4" fmla="*/ 12 w 40"/>
                <a:gd name="T5" fmla="*/ 8 h 39"/>
                <a:gd name="T6" fmla="*/ 4 w 40"/>
                <a:gd name="T7" fmla="*/ 9 h 39"/>
                <a:gd name="T8" fmla="*/ 2 w 40"/>
                <a:gd name="T9" fmla="*/ 8 h 39"/>
                <a:gd name="T10" fmla="*/ 14 w 40"/>
                <a:gd name="T11" fmla="*/ 3 h 39"/>
                <a:gd name="T12" fmla="*/ 21 w 40"/>
                <a:gd name="T13" fmla="*/ 1 h 39"/>
                <a:gd name="T14" fmla="*/ 26 w 40"/>
                <a:gd name="T15" fmla="*/ 1 h 39"/>
                <a:gd name="T16" fmla="*/ 29 w 40"/>
                <a:gd name="T17" fmla="*/ 0 h 39"/>
                <a:gd name="T18" fmla="*/ 30 w 40"/>
                <a:gd name="T19" fmla="*/ 0 h 39"/>
                <a:gd name="T20" fmla="*/ 40 w 40"/>
                <a:gd name="T21" fmla="*/ 13 h 39"/>
                <a:gd name="T22" fmla="*/ 35 w 40"/>
                <a:gd name="T23" fmla="*/ 19 h 39"/>
                <a:gd name="T24" fmla="*/ 23 w 40"/>
                <a:gd name="T25" fmla="*/ 25 h 39"/>
                <a:gd name="T26" fmla="*/ 16 w 40"/>
                <a:gd name="T27" fmla="*/ 31 h 39"/>
                <a:gd name="T28" fmla="*/ 10 w 40"/>
                <a:gd name="T29" fmla="*/ 37 h 39"/>
                <a:gd name="T30" fmla="*/ 0 w 40"/>
                <a:gd name="T31" fmla="*/ 25 h 39"/>
                <a:gd name="T32" fmla="*/ 5 w 40"/>
                <a:gd name="T33" fmla="*/ 15 h 39"/>
                <a:gd name="T34" fmla="*/ 9 w 40"/>
                <a:gd name="T35" fmla="*/ 11 h 39"/>
                <a:gd name="T36" fmla="*/ 10 w 40"/>
                <a:gd name="T3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9">
                  <a:moveTo>
                    <a:pt x="10" y="11"/>
                  </a:moveTo>
                  <a:cubicBezTo>
                    <a:pt x="12" y="10"/>
                    <a:pt x="13" y="10"/>
                    <a:pt x="13" y="9"/>
                  </a:cubicBezTo>
                  <a:cubicBezTo>
                    <a:pt x="14" y="8"/>
                    <a:pt x="13" y="8"/>
                    <a:pt x="12" y="8"/>
                  </a:cubicBezTo>
                  <a:cubicBezTo>
                    <a:pt x="9" y="8"/>
                    <a:pt x="7" y="9"/>
                    <a:pt x="4" y="9"/>
                  </a:cubicBezTo>
                  <a:cubicBezTo>
                    <a:pt x="3" y="9"/>
                    <a:pt x="2" y="9"/>
                    <a:pt x="2" y="8"/>
                  </a:cubicBezTo>
                  <a:cubicBezTo>
                    <a:pt x="5" y="5"/>
                    <a:pt x="10" y="4"/>
                    <a:pt x="14" y="3"/>
                  </a:cubicBezTo>
                  <a:cubicBezTo>
                    <a:pt x="16" y="2"/>
                    <a:pt x="19" y="1"/>
                    <a:pt x="21" y="1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0" y="0"/>
                    <a:pt x="29" y="0"/>
                    <a:pt x="30" y="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9" y="15"/>
                    <a:pt x="37" y="17"/>
                    <a:pt x="35" y="19"/>
                  </a:cubicBezTo>
                  <a:cubicBezTo>
                    <a:pt x="31" y="23"/>
                    <a:pt x="29" y="24"/>
                    <a:pt x="23" y="25"/>
                  </a:cubicBezTo>
                  <a:cubicBezTo>
                    <a:pt x="20" y="26"/>
                    <a:pt x="18" y="29"/>
                    <a:pt x="16" y="31"/>
                  </a:cubicBezTo>
                  <a:cubicBezTo>
                    <a:pt x="13" y="33"/>
                    <a:pt x="13" y="36"/>
                    <a:pt x="10" y="37"/>
                  </a:cubicBezTo>
                  <a:cubicBezTo>
                    <a:pt x="6" y="39"/>
                    <a:pt x="0" y="32"/>
                    <a:pt x="0" y="25"/>
                  </a:cubicBezTo>
                  <a:cubicBezTo>
                    <a:pt x="0" y="21"/>
                    <a:pt x="2" y="18"/>
                    <a:pt x="5" y="15"/>
                  </a:cubicBezTo>
                  <a:cubicBezTo>
                    <a:pt x="6" y="14"/>
                    <a:pt x="8" y="13"/>
                    <a:pt x="9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íṣļîďê"/>
            <p:cNvSpPr/>
            <p:nvPr/>
          </p:nvSpPr>
          <p:spPr bwMode="auto">
            <a:xfrm>
              <a:off x="4968876" y="2563813"/>
              <a:ext cx="82550" cy="55563"/>
            </a:xfrm>
            <a:custGeom>
              <a:avLst/>
              <a:gdLst>
                <a:gd name="T0" fmla="*/ 25 w 25"/>
                <a:gd name="T1" fmla="*/ 6 h 17"/>
                <a:gd name="T2" fmla="*/ 25 w 25"/>
                <a:gd name="T3" fmla="*/ 16 h 17"/>
                <a:gd name="T4" fmla="*/ 0 w 25"/>
                <a:gd name="T5" fmla="*/ 11 h 17"/>
                <a:gd name="T6" fmla="*/ 0 w 25"/>
                <a:gd name="T7" fmla="*/ 0 h 17"/>
                <a:gd name="T8" fmla="*/ 25 w 25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7">
                  <a:moveTo>
                    <a:pt x="25" y="6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1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5" y="6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sľîḋé"/>
            <p:cNvSpPr/>
            <p:nvPr/>
          </p:nvSpPr>
          <p:spPr bwMode="auto">
            <a:xfrm>
              <a:off x="4344988" y="2444750"/>
              <a:ext cx="69850" cy="98425"/>
            </a:xfrm>
            <a:custGeom>
              <a:avLst/>
              <a:gdLst>
                <a:gd name="T0" fmla="*/ 21 w 21"/>
                <a:gd name="T1" fmla="*/ 23 h 30"/>
                <a:gd name="T2" fmla="*/ 13 w 21"/>
                <a:gd name="T3" fmla="*/ 30 h 30"/>
                <a:gd name="T4" fmla="*/ 0 w 21"/>
                <a:gd name="T5" fmla="*/ 7 h 30"/>
                <a:gd name="T6" fmla="*/ 8 w 21"/>
                <a:gd name="T7" fmla="*/ 0 h 30"/>
                <a:gd name="T8" fmla="*/ 21 w 21"/>
                <a:gd name="T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0">
                  <a:moveTo>
                    <a:pt x="21" y="23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3" y="19"/>
                    <a:pt x="0" y="7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21" y="23"/>
                  </a:lnTo>
                  <a:close/>
                </a:path>
              </a:pathLst>
            </a:custGeom>
            <a:solidFill>
              <a:srgbClr val="EC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íšlïḍè"/>
            <p:cNvSpPr/>
            <p:nvPr/>
          </p:nvSpPr>
          <p:spPr bwMode="auto">
            <a:xfrm>
              <a:off x="4705351" y="1966913"/>
              <a:ext cx="119063" cy="76200"/>
            </a:xfrm>
            <a:custGeom>
              <a:avLst/>
              <a:gdLst>
                <a:gd name="T0" fmla="*/ 36 w 36"/>
                <a:gd name="T1" fmla="*/ 5 h 23"/>
                <a:gd name="T2" fmla="*/ 34 w 36"/>
                <a:gd name="T3" fmla="*/ 8 h 23"/>
                <a:gd name="T4" fmla="*/ 3 w 36"/>
                <a:gd name="T5" fmla="*/ 23 h 23"/>
                <a:gd name="T6" fmla="*/ 0 w 36"/>
                <a:gd name="T7" fmla="*/ 12 h 23"/>
                <a:gd name="T8" fmla="*/ 36 w 36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3">
                  <a:moveTo>
                    <a:pt x="36" y="5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8" y="0"/>
                    <a:pt x="36" y="5"/>
                    <a:pt x="36" y="5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îṧļîḑè"/>
            <p:cNvSpPr/>
            <p:nvPr/>
          </p:nvSpPr>
          <p:spPr bwMode="auto">
            <a:xfrm>
              <a:off x="4708526" y="1954213"/>
              <a:ext cx="115888" cy="128588"/>
            </a:xfrm>
            <a:custGeom>
              <a:avLst/>
              <a:gdLst>
                <a:gd name="T0" fmla="*/ 32 w 35"/>
                <a:gd name="T1" fmla="*/ 0 h 39"/>
                <a:gd name="T2" fmla="*/ 35 w 35"/>
                <a:gd name="T3" fmla="*/ 14 h 39"/>
                <a:gd name="T4" fmla="*/ 21 w 35"/>
                <a:gd name="T5" fmla="*/ 29 h 39"/>
                <a:gd name="T6" fmla="*/ 9 w 35"/>
                <a:gd name="T7" fmla="*/ 39 h 39"/>
                <a:gd name="T8" fmla="*/ 2 w 35"/>
                <a:gd name="T9" fmla="*/ 39 h 39"/>
                <a:gd name="T10" fmla="*/ 0 w 35"/>
                <a:gd name="T11" fmla="*/ 31 h 39"/>
                <a:gd name="T12" fmla="*/ 1 w 35"/>
                <a:gd name="T13" fmla="*/ 6 h 39"/>
                <a:gd name="T14" fmla="*/ 32 w 35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9">
                  <a:moveTo>
                    <a:pt x="32" y="0"/>
                  </a:moveTo>
                  <a:cubicBezTo>
                    <a:pt x="32" y="0"/>
                    <a:pt x="33" y="6"/>
                    <a:pt x="35" y="1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3" y="13"/>
                    <a:pt x="1" y="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7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îsľídê"/>
            <p:cNvSpPr/>
            <p:nvPr/>
          </p:nvSpPr>
          <p:spPr bwMode="auto">
            <a:xfrm>
              <a:off x="4357688" y="2036763"/>
              <a:ext cx="304800" cy="493713"/>
            </a:xfrm>
            <a:custGeom>
              <a:avLst/>
              <a:gdLst>
                <a:gd name="T0" fmla="*/ 85 w 92"/>
                <a:gd name="T1" fmla="*/ 0 h 150"/>
                <a:gd name="T2" fmla="*/ 57 w 92"/>
                <a:gd name="T3" fmla="*/ 80 h 150"/>
                <a:gd name="T4" fmla="*/ 0 w 92"/>
                <a:gd name="T5" fmla="*/ 126 h 150"/>
                <a:gd name="T6" fmla="*/ 15 w 92"/>
                <a:gd name="T7" fmla="*/ 150 h 150"/>
                <a:gd name="T8" fmla="*/ 74 w 92"/>
                <a:gd name="T9" fmla="*/ 108 h 150"/>
                <a:gd name="T10" fmla="*/ 84 w 92"/>
                <a:gd name="T11" fmla="*/ 92 h 150"/>
                <a:gd name="T12" fmla="*/ 92 w 92"/>
                <a:gd name="T13" fmla="*/ 26 h 150"/>
                <a:gd name="T14" fmla="*/ 85 w 92"/>
                <a:gd name="T1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150">
                  <a:moveTo>
                    <a:pt x="85" y="0"/>
                  </a:moveTo>
                  <a:cubicBezTo>
                    <a:pt x="85" y="0"/>
                    <a:pt x="64" y="64"/>
                    <a:pt x="57" y="8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1" y="141"/>
                    <a:pt x="15" y="150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92" y="26"/>
                    <a:pt x="92" y="26"/>
                    <a:pt x="92" y="2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866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íŝliḑe"/>
            <p:cNvSpPr/>
            <p:nvPr/>
          </p:nvSpPr>
          <p:spPr bwMode="auto">
            <a:xfrm>
              <a:off x="4662488" y="2003425"/>
              <a:ext cx="193675" cy="523875"/>
            </a:xfrm>
            <a:custGeom>
              <a:avLst/>
              <a:gdLst>
                <a:gd name="T0" fmla="*/ 39 w 59"/>
                <a:gd name="T1" fmla="*/ 156 h 159"/>
                <a:gd name="T2" fmla="*/ 5 w 59"/>
                <a:gd name="T3" fmla="*/ 151 h 159"/>
                <a:gd name="T4" fmla="*/ 0 w 59"/>
                <a:gd name="T5" fmla="*/ 10 h 159"/>
                <a:gd name="T6" fmla="*/ 17 w 59"/>
                <a:gd name="T7" fmla="*/ 14 h 159"/>
                <a:gd name="T8" fmla="*/ 33 w 59"/>
                <a:gd name="T9" fmla="*/ 11 h 159"/>
                <a:gd name="T10" fmla="*/ 52 w 59"/>
                <a:gd name="T11" fmla="*/ 0 h 159"/>
                <a:gd name="T12" fmla="*/ 59 w 59"/>
                <a:gd name="T13" fmla="*/ 10 h 159"/>
                <a:gd name="T14" fmla="*/ 49 w 59"/>
                <a:gd name="T15" fmla="*/ 118 h 159"/>
                <a:gd name="T16" fmla="*/ 39 w 59"/>
                <a:gd name="T17" fmla="*/ 15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59">
                  <a:moveTo>
                    <a:pt x="39" y="156"/>
                  </a:moveTo>
                  <a:cubicBezTo>
                    <a:pt x="39" y="156"/>
                    <a:pt x="24" y="159"/>
                    <a:pt x="5" y="15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49" y="118"/>
                    <a:pt x="49" y="118"/>
                    <a:pt x="49" y="118"/>
                  </a:cubicBezTo>
                  <a:lnTo>
                    <a:pt x="39" y="156"/>
                  </a:lnTo>
                  <a:close/>
                </a:path>
              </a:pathLst>
            </a:custGeom>
            <a:solidFill>
              <a:srgbClr val="40A6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isľide"/>
            <p:cNvSpPr/>
            <p:nvPr/>
          </p:nvSpPr>
          <p:spPr bwMode="auto">
            <a:xfrm>
              <a:off x="4625976" y="2012950"/>
              <a:ext cx="79375" cy="569913"/>
            </a:xfrm>
            <a:custGeom>
              <a:avLst/>
              <a:gdLst>
                <a:gd name="T0" fmla="*/ 22 w 24"/>
                <a:gd name="T1" fmla="*/ 29 h 173"/>
                <a:gd name="T2" fmla="*/ 19 w 24"/>
                <a:gd name="T3" fmla="*/ 173 h 173"/>
                <a:gd name="T4" fmla="*/ 6 w 24"/>
                <a:gd name="T5" fmla="*/ 166 h 173"/>
                <a:gd name="T6" fmla="*/ 4 w 24"/>
                <a:gd name="T7" fmla="*/ 7 h 173"/>
                <a:gd name="T8" fmla="*/ 24 w 24"/>
                <a:gd name="T9" fmla="*/ 0 h 173"/>
                <a:gd name="T10" fmla="*/ 23 w 24"/>
                <a:gd name="T11" fmla="*/ 6 h 173"/>
                <a:gd name="T12" fmla="*/ 22 w 24"/>
                <a:gd name="T13" fmla="*/ 2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73">
                  <a:moveTo>
                    <a:pt x="22" y="29"/>
                  </a:moveTo>
                  <a:cubicBezTo>
                    <a:pt x="22" y="29"/>
                    <a:pt x="17" y="96"/>
                    <a:pt x="19" y="173"/>
                  </a:cubicBezTo>
                  <a:cubicBezTo>
                    <a:pt x="19" y="173"/>
                    <a:pt x="11" y="171"/>
                    <a:pt x="6" y="166"/>
                  </a:cubicBezTo>
                  <a:cubicBezTo>
                    <a:pt x="6" y="166"/>
                    <a:pt x="0" y="71"/>
                    <a:pt x="4" y="7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2" y="29"/>
                  </a:lnTo>
                  <a:close/>
                </a:path>
              </a:pathLst>
            </a:custGeom>
            <a:solidFill>
              <a:srgbClr val="866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îṧļîďé"/>
            <p:cNvSpPr/>
            <p:nvPr/>
          </p:nvSpPr>
          <p:spPr bwMode="auto">
            <a:xfrm>
              <a:off x="4737101" y="1982788"/>
              <a:ext cx="100013" cy="100013"/>
            </a:xfrm>
            <a:custGeom>
              <a:avLst/>
              <a:gdLst>
                <a:gd name="T0" fmla="*/ 55 w 63"/>
                <a:gd name="T1" fmla="*/ 0 h 63"/>
                <a:gd name="T2" fmla="*/ 63 w 63"/>
                <a:gd name="T3" fmla="*/ 15 h 63"/>
                <a:gd name="T4" fmla="*/ 19 w 63"/>
                <a:gd name="T5" fmla="*/ 63 h 63"/>
                <a:gd name="T6" fmla="*/ 0 w 63"/>
                <a:gd name="T7" fmla="*/ 40 h 63"/>
                <a:gd name="T8" fmla="*/ 55 w 6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0"/>
                  </a:moveTo>
                  <a:lnTo>
                    <a:pt x="63" y="15"/>
                  </a:lnTo>
                  <a:lnTo>
                    <a:pt x="19" y="63"/>
                  </a:lnTo>
                  <a:lnTo>
                    <a:pt x="0" y="4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6EC7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iṡḷïḍê"/>
            <p:cNvSpPr/>
            <p:nvPr/>
          </p:nvSpPr>
          <p:spPr bwMode="auto">
            <a:xfrm>
              <a:off x="4760913" y="2006600"/>
              <a:ext cx="211138" cy="590550"/>
            </a:xfrm>
            <a:custGeom>
              <a:avLst/>
              <a:gdLst>
                <a:gd name="T0" fmla="*/ 64 w 64"/>
                <a:gd name="T1" fmla="*/ 22 h 179"/>
                <a:gd name="T2" fmla="*/ 23 w 64"/>
                <a:gd name="T3" fmla="*/ 0 h 179"/>
                <a:gd name="T4" fmla="*/ 6 w 64"/>
                <a:gd name="T5" fmla="*/ 179 h 179"/>
                <a:gd name="T6" fmla="*/ 52 w 64"/>
                <a:gd name="T7" fmla="*/ 169 h 179"/>
                <a:gd name="T8" fmla="*/ 64 w 64"/>
                <a:gd name="T9" fmla="*/ 2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79">
                  <a:moveTo>
                    <a:pt x="64" y="22"/>
                  </a:moveTo>
                  <a:cubicBezTo>
                    <a:pt x="64" y="22"/>
                    <a:pt x="54" y="11"/>
                    <a:pt x="23" y="0"/>
                  </a:cubicBezTo>
                  <a:cubicBezTo>
                    <a:pt x="23" y="0"/>
                    <a:pt x="0" y="38"/>
                    <a:pt x="6" y="179"/>
                  </a:cubicBezTo>
                  <a:cubicBezTo>
                    <a:pt x="6" y="179"/>
                    <a:pt x="46" y="174"/>
                    <a:pt x="52" y="169"/>
                  </a:cubicBezTo>
                  <a:cubicBezTo>
                    <a:pt x="52" y="169"/>
                    <a:pt x="49" y="57"/>
                    <a:pt x="64" y="22"/>
                  </a:cubicBezTo>
                  <a:close/>
                </a:path>
              </a:pathLst>
            </a:custGeom>
            <a:solidFill>
              <a:srgbClr val="866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ïṧ1ídê"/>
            <p:cNvSpPr/>
            <p:nvPr/>
          </p:nvSpPr>
          <p:spPr bwMode="auto">
            <a:xfrm>
              <a:off x="4648201" y="1725613"/>
              <a:ext cx="201613" cy="284163"/>
            </a:xfrm>
            <a:custGeom>
              <a:avLst/>
              <a:gdLst>
                <a:gd name="T0" fmla="*/ 57 w 61"/>
                <a:gd name="T1" fmla="*/ 57 h 86"/>
                <a:gd name="T2" fmla="*/ 31 w 61"/>
                <a:gd name="T3" fmla="*/ 84 h 86"/>
                <a:gd name="T4" fmla="*/ 3 w 61"/>
                <a:gd name="T5" fmla="*/ 34 h 86"/>
                <a:gd name="T6" fmla="*/ 41 w 61"/>
                <a:gd name="T7" fmla="*/ 10 h 86"/>
                <a:gd name="T8" fmla="*/ 57 w 61"/>
                <a:gd name="T9" fmla="*/ 5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86">
                  <a:moveTo>
                    <a:pt x="57" y="57"/>
                  </a:moveTo>
                  <a:cubicBezTo>
                    <a:pt x="57" y="57"/>
                    <a:pt x="54" y="82"/>
                    <a:pt x="31" y="84"/>
                  </a:cubicBezTo>
                  <a:cubicBezTo>
                    <a:pt x="4" y="86"/>
                    <a:pt x="0" y="51"/>
                    <a:pt x="3" y="34"/>
                  </a:cubicBezTo>
                  <a:cubicBezTo>
                    <a:pt x="5" y="19"/>
                    <a:pt x="22" y="0"/>
                    <a:pt x="41" y="10"/>
                  </a:cubicBezTo>
                  <a:cubicBezTo>
                    <a:pt x="55" y="18"/>
                    <a:pt x="61" y="34"/>
                    <a:pt x="57" y="57"/>
                  </a:cubicBezTo>
                  <a:close/>
                </a:path>
              </a:pathLst>
            </a:custGeom>
            <a:solidFill>
              <a:srgbClr val="F7C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ṧ1îḍé"/>
            <p:cNvSpPr/>
            <p:nvPr/>
          </p:nvSpPr>
          <p:spPr bwMode="auto">
            <a:xfrm>
              <a:off x="4638676" y="1722438"/>
              <a:ext cx="234950" cy="241300"/>
            </a:xfrm>
            <a:custGeom>
              <a:avLst/>
              <a:gdLst>
                <a:gd name="T0" fmla="*/ 35 w 71"/>
                <a:gd name="T1" fmla="*/ 4 h 73"/>
                <a:gd name="T2" fmla="*/ 66 w 71"/>
                <a:gd name="T3" fmla="*/ 32 h 73"/>
                <a:gd name="T4" fmla="*/ 55 w 71"/>
                <a:gd name="T5" fmla="*/ 73 h 73"/>
                <a:gd name="T6" fmla="*/ 53 w 71"/>
                <a:gd name="T7" fmla="*/ 61 h 73"/>
                <a:gd name="T8" fmla="*/ 55 w 71"/>
                <a:gd name="T9" fmla="*/ 49 h 73"/>
                <a:gd name="T10" fmla="*/ 49 w 71"/>
                <a:gd name="T11" fmla="*/ 42 h 73"/>
                <a:gd name="T12" fmla="*/ 48 w 71"/>
                <a:gd name="T13" fmla="*/ 44 h 73"/>
                <a:gd name="T14" fmla="*/ 44 w 71"/>
                <a:gd name="T15" fmla="*/ 43 h 73"/>
                <a:gd name="T16" fmla="*/ 42 w 71"/>
                <a:gd name="T17" fmla="*/ 35 h 73"/>
                <a:gd name="T18" fmla="*/ 5 w 71"/>
                <a:gd name="T19" fmla="*/ 43 h 73"/>
                <a:gd name="T20" fmla="*/ 0 w 71"/>
                <a:gd name="T21" fmla="*/ 36 h 73"/>
                <a:gd name="T22" fmla="*/ 35 w 71"/>
                <a:gd name="T23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73">
                  <a:moveTo>
                    <a:pt x="35" y="4"/>
                  </a:moveTo>
                  <a:cubicBezTo>
                    <a:pt x="35" y="4"/>
                    <a:pt x="59" y="4"/>
                    <a:pt x="66" y="32"/>
                  </a:cubicBezTo>
                  <a:cubicBezTo>
                    <a:pt x="66" y="32"/>
                    <a:pt x="71" y="56"/>
                    <a:pt x="55" y="73"/>
                  </a:cubicBezTo>
                  <a:cubicBezTo>
                    <a:pt x="55" y="73"/>
                    <a:pt x="54" y="63"/>
                    <a:pt x="53" y="61"/>
                  </a:cubicBezTo>
                  <a:cubicBezTo>
                    <a:pt x="51" y="59"/>
                    <a:pt x="56" y="53"/>
                    <a:pt x="55" y="49"/>
                  </a:cubicBezTo>
                  <a:cubicBezTo>
                    <a:pt x="55" y="46"/>
                    <a:pt x="54" y="39"/>
                    <a:pt x="49" y="42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6"/>
                    <a:pt x="44" y="45"/>
                    <a:pt x="44" y="43"/>
                  </a:cubicBezTo>
                  <a:cubicBezTo>
                    <a:pt x="44" y="40"/>
                    <a:pt x="44" y="37"/>
                    <a:pt x="42" y="35"/>
                  </a:cubicBezTo>
                  <a:cubicBezTo>
                    <a:pt x="39" y="30"/>
                    <a:pt x="23" y="46"/>
                    <a:pt x="5" y="43"/>
                  </a:cubicBezTo>
                  <a:cubicBezTo>
                    <a:pt x="5" y="43"/>
                    <a:pt x="0" y="44"/>
                    <a:pt x="0" y="36"/>
                  </a:cubicBezTo>
                  <a:cubicBezTo>
                    <a:pt x="0" y="36"/>
                    <a:pt x="4" y="0"/>
                    <a:pt x="35" y="4"/>
                  </a:cubicBezTo>
                  <a:close/>
                </a:path>
              </a:pathLst>
            </a:custGeom>
            <a:solidFill>
              <a:srgbClr val="B64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sliďe"/>
            <p:cNvSpPr/>
            <p:nvPr/>
          </p:nvSpPr>
          <p:spPr bwMode="auto">
            <a:xfrm>
              <a:off x="4699001" y="2006600"/>
              <a:ext cx="38100" cy="69850"/>
            </a:xfrm>
            <a:custGeom>
              <a:avLst/>
              <a:gdLst>
                <a:gd name="T0" fmla="*/ 24 w 24"/>
                <a:gd name="T1" fmla="*/ 25 h 44"/>
                <a:gd name="T2" fmla="*/ 0 w 24"/>
                <a:gd name="T3" fmla="*/ 44 h 44"/>
                <a:gd name="T4" fmla="*/ 4 w 24"/>
                <a:gd name="T5" fmla="*/ 0 h 44"/>
                <a:gd name="T6" fmla="*/ 24 w 24"/>
                <a:gd name="T7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4">
                  <a:moveTo>
                    <a:pt x="24" y="25"/>
                  </a:moveTo>
                  <a:lnTo>
                    <a:pt x="0" y="44"/>
                  </a:lnTo>
                  <a:lnTo>
                    <a:pt x="4" y="0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6EC7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iṡḷíďé"/>
            <p:cNvSpPr/>
            <p:nvPr/>
          </p:nvSpPr>
          <p:spPr bwMode="auto">
            <a:xfrm>
              <a:off x="4708526" y="2046288"/>
              <a:ext cx="52388" cy="46038"/>
            </a:xfrm>
            <a:custGeom>
              <a:avLst/>
              <a:gdLst>
                <a:gd name="T0" fmla="*/ 18 w 33"/>
                <a:gd name="T1" fmla="*/ 0 h 29"/>
                <a:gd name="T2" fmla="*/ 0 w 33"/>
                <a:gd name="T3" fmla="*/ 14 h 29"/>
                <a:gd name="T4" fmla="*/ 8 w 33"/>
                <a:gd name="T5" fmla="*/ 27 h 29"/>
                <a:gd name="T6" fmla="*/ 23 w 33"/>
                <a:gd name="T7" fmla="*/ 29 h 29"/>
                <a:gd name="T8" fmla="*/ 33 w 33"/>
                <a:gd name="T9" fmla="*/ 16 h 29"/>
                <a:gd name="T10" fmla="*/ 18 w 33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9">
                  <a:moveTo>
                    <a:pt x="18" y="0"/>
                  </a:moveTo>
                  <a:lnTo>
                    <a:pt x="0" y="14"/>
                  </a:lnTo>
                  <a:lnTo>
                    <a:pt x="8" y="27"/>
                  </a:lnTo>
                  <a:lnTo>
                    <a:pt x="23" y="29"/>
                  </a:lnTo>
                  <a:lnTo>
                    <a:pt x="33" y="1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ïs1îḍé"/>
            <p:cNvSpPr/>
            <p:nvPr/>
          </p:nvSpPr>
          <p:spPr bwMode="auto">
            <a:xfrm>
              <a:off x="4699001" y="2089150"/>
              <a:ext cx="52388" cy="352425"/>
            </a:xfrm>
            <a:custGeom>
              <a:avLst/>
              <a:gdLst>
                <a:gd name="T0" fmla="*/ 14 w 33"/>
                <a:gd name="T1" fmla="*/ 0 h 222"/>
                <a:gd name="T2" fmla="*/ 0 w 33"/>
                <a:gd name="T3" fmla="*/ 193 h 222"/>
                <a:gd name="T4" fmla="*/ 14 w 33"/>
                <a:gd name="T5" fmla="*/ 222 h 222"/>
                <a:gd name="T6" fmla="*/ 33 w 33"/>
                <a:gd name="T7" fmla="*/ 197 h 222"/>
                <a:gd name="T8" fmla="*/ 29 w 33"/>
                <a:gd name="T9" fmla="*/ 2 h 222"/>
                <a:gd name="T10" fmla="*/ 14 w 33"/>
                <a:gd name="T11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22">
                  <a:moveTo>
                    <a:pt x="14" y="0"/>
                  </a:moveTo>
                  <a:lnTo>
                    <a:pt x="0" y="193"/>
                  </a:lnTo>
                  <a:lnTo>
                    <a:pt x="14" y="222"/>
                  </a:lnTo>
                  <a:lnTo>
                    <a:pt x="33" y="197"/>
                  </a:lnTo>
                  <a:lnTo>
                    <a:pt x="29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iṡlíḋê"/>
            <p:cNvSpPr/>
            <p:nvPr/>
          </p:nvSpPr>
          <p:spPr bwMode="auto">
            <a:xfrm>
              <a:off x="4889501" y="2190750"/>
              <a:ext cx="49213" cy="161925"/>
            </a:xfrm>
            <a:custGeom>
              <a:avLst/>
              <a:gdLst>
                <a:gd name="T0" fmla="*/ 0 w 31"/>
                <a:gd name="T1" fmla="*/ 0 h 102"/>
                <a:gd name="T2" fmla="*/ 27 w 31"/>
                <a:gd name="T3" fmla="*/ 102 h 102"/>
                <a:gd name="T4" fmla="*/ 31 w 31"/>
                <a:gd name="T5" fmla="*/ 58 h 102"/>
                <a:gd name="T6" fmla="*/ 0 w 31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lnTo>
                    <a:pt x="27" y="102"/>
                  </a:lnTo>
                  <a:lnTo>
                    <a:pt x="31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ṧ1îḑè"/>
            <p:cNvSpPr/>
            <p:nvPr/>
          </p:nvSpPr>
          <p:spPr bwMode="auto">
            <a:xfrm>
              <a:off x="4889501" y="2003425"/>
              <a:ext cx="165100" cy="596900"/>
            </a:xfrm>
            <a:custGeom>
              <a:avLst/>
              <a:gdLst>
                <a:gd name="T0" fmla="*/ 27 w 50"/>
                <a:gd name="T1" fmla="*/ 25 h 181"/>
                <a:gd name="T2" fmla="*/ 50 w 50"/>
                <a:gd name="T3" fmla="*/ 110 h 181"/>
                <a:gd name="T4" fmla="*/ 50 w 50"/>
                <a:gd name="T5" fmla="*/ 180 h 181"/>
                <a:gd name="T6" fmla="*/ 23 w 50"/>
                <a:gd name="T7" fmla="*/ 175 h 181"/>
                <a:gd name="T8" fmla="*/ 0 w 50"/>
                <a:gd name="T9" fmla="*/ 57 h 181"/>
                <a:gd name="T10" fmla="*/ 27 w 50"/>
                <a:gd name="T11" fmla="*/ 2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181">
                  <a:moveTo>
                    <a:pt x="27" y="25"/>
                  </a:moveTo>
                  <a:cubicBezTo>
                    <a:pt x="27" y="25"/>
                    <a:pt x="47" y="78"/>
                    <a:pt x="50" y="110"/>
                  </a:cubicBezTo>
                  <a:cubicBezTo>
                    <a:pt x="50" y="110"/>
                    <a:pt x="50" y="159"/>
                    <a:pt x="50" y="180"/>
                  </a:cubicBezTo>
                  <a:cubicBezTo>
                    <a:pt x="50" y="180"/>
                    <a:pt x="35" y="181"/>
                    <a:pt x="23" y="175"/>
                  </a:cubicBezTo>
                  <a:cubicBezTo>
                    <a:pt x="23" y="175"/>
                    <a:pt x="26" y="101"/>
                    <a:pt x="0" y="57"/>
                  </a:cubicBezTo>
                  <a:cubicBezTo>
                    <a:pt x="0" y="57"/>
                    <a:pt x="7" y="0"/>
                    <a:pt x="27" y="25"/>
                  </a:cubicBezTo>
                  <a:close/>
                </a:path>
              </a:pathLst>
            </a:custGeom>
            <a:solidFill>
              <a:srgbClr val="866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isľidê"/>
            <p:cNvSpPr/>
            <p:nvPr/>
          </p:nvSpPr>
          <p:spPr bwMode="auto">
            <a:xfrm>
              <a:off x="4608513" y="1871663"/>
              <a:ext cx="168275" cy="98425"/>
            </a:xfrm>
            <a:custGeom>
              <a:avLst/>
              <a:gdLst>
                <a:gd name="T0" fmla="*/ 47 w 51"/>
                <a:gd name="T1" fmla="*/ 3 h 30"/>
                <a:gd name="T2" fmla="*/ 15 w 51"/>
                <a:gd name="T3" fmla="*/ 0 h 30"/>
                <a:gd name="T4" fmla="*/ 13 w 51"/>
                <a:gd name="T5" fmla="*/ 1 h 30"/>
                <a:gd name="T6" fmla="*/ 0 w 51"/>
                <a:gd name="T7" fmla="*/ 8 h 30"/>
                <a:gd name="T8" fmla="*/ 38 w 51"/>
                <a:gd name="T9" fmla="*/ 30 h 30"/>
                <a:gd name="T10" fmla="*/ 50 w 51"/>
                <a:gd name="T11" fmla="*/ 22 h 30"/>
                <a:gd name="T12" fmla="*/ 51 w 51"/>
                <a:gd name="T13" fmla="*/ 20 h 30"/>
                <a:gd name="T14" fmla="*/ 49 w 51"/>
                <a:gd name="T15" fmla="*/ 4 h 30"/>
                <a:gd name="T16" fmla="*/ 47 w 51"/>
                <a:gd name="T1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30">
                  <a:moveTo>
                    <a:pt x="47" y="3"/>
                  </a:moveTo>
                  <a:cubicBezTo>
                    <a:pt x="27" y="6"/>
                    <a:pt x="18" y="3"/>
                    <a:pt x="15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51" y="20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4"/>
                    <a:pt x="48" y="3"/>
                    <a:pt x="47" y="3"/>
                  </a:cubicBezTo>
                  <a:close/>
                </a:path>
              </a:pathLst>
            </a:custGeom>
            <a:solidFill>
              <a:srgbClr val="EC6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íṧļîďe"/>
            <p:cNvSpPr/>
            <p:nvPr/>
          </p:nvSpPr>
          <p:spPr bwMode="auto">
            <a:xfrm>
              <a:off x="4605338" y="1893888"/>
              <a:ext cx="131763" cy="76200"/>
            </a:xfrm>
            <a:custGeom>
              <a:avLst/>
              <a:gdLst>
                <a:gd name="T0" fmla="*/ 35 w 40"/>
                <a:gd name="T1" fmla="*/ 4 h 23"/>
                <a:gd name="T2" fmla="*/ 2 w 40"/>
                <a:gd name="T3" fmla="*/ 0 h 23"/>
                <a:gd name="T4" fmla="*/ 1 w 40"/>
                <a:gd name="T5" fmla="*/ 2 h 23"/>
                <a:gd name="T6" fmla="*/ 3 w 40"/>
                <a:gd name="T7" fmla="*/ 18 h 23"/>
                <a:gd name="T8" fmla="*/ 5 w 40"/>
                <a:gd name="T9" fmla="*/ 19 h 23"/>
                <a:gd name="T10" fmla="*/ 38 w 40"/>
                <a:gd name="T11" fmla="*/ 23 h 23"/>
                <a:gd name="T12" fmla="*/ 39 w 40"/>
                <a:gd name="T13" fmla="*/ 22 h 23"/>
                <a:gd name="T14" fmla="*/ 38 w 40"/>
                <a:gd name="T15" fmla="*/ 6 h 23"/>
                <a:gd name="T16" fmla="*/ 35 w 40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3">
                  <a:moveTo>
                    <a:pt x="35" y="4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19"/>
                    <a:pt x="5" y="19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3"/>
                    <a:pt x="40" y="23"/>
                    <a:pt x="39" y="22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4"/>
                    <a:pt x="35" y="4"/>
                  </a:cubicBezTo>
                  <a:close/>
                </a:path>
              </a:pathLst>
            </a:custGeom>
            <a:solidFill>
              <a:srgbClr val="494D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iṥḻíḍê"/>
            <p:cNvSpPr/>
            <p:nvPr/>
          </p:nvSpPr>
          <p:spPr bwMode="auto">
            <a:xfrm>
              <a:off x="4770438" y="1814513"/>
              <a:ext cx="88900" cy="100013"/>
            </a:xfrm>
            <a:custGeom>
              <a:avLst/>
              <a:gdLst>
                <a:gd name="T0" fmla="*/ 0 w 27"/>
                <a:gd name="T1" fmla="*/ 23 h 30"/>
                <a:gd name="T2" fmla="*/ 24 w 27"/>
                <a:gd name="T3" fmla="*/ 0 h 30"/>
                <a:gd name="T4" fmla="*/ 27 w 27"/>
                <a:gd name="T5" fmla="*/ 7 h 30"/>
                <a:gd name="T6" fmla="*/ 1 w 27"/>
                <a:gd name="T7" fmla="*/ 30 h 30"/>
                <a:gd name="T8" fmla="*/ 0 w 27"/>
                <a:gd name="T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0">
                  <a:moveTo>
                    <a:pt x="0" y="23"/>
                  </a:moveTo>
                  <a:cubicBezTo>
                    <a:pt x="0" y="23"/>
                    <a:pt x="17" y="13"/>
                    <a:pt x="24" y="0"/>
                  </a:cubicBezTo>
                  <a:cubicBezTo>
                    <a:pt x="24" y="0"/>
                    <a:pt x="27" y="2"/>
                    <a:pt x="27" y="7"/>
                  </a:cubicBezTo>
                  <a:cubicBezTo>
                    <a:pt x="27" y="7"/>
                    <a:pt x="16" y="23"/>
                    <a:pt x="1" y="3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734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合作客户</a:t>
            </a:r>
          </a:p>
        </p:txBody>
      </p:sp>
      <p:sp>
        <p:nvSpPr>
          <p:cNvPr id="7" name="等腰三角形 6"/>
          <p:cNvSpPr/>
          <p:nvPr/>
        </p:nvSpPr>
        <p:spPr>
          <a:xfrm rot="5400000">
            <a:off x="2768337" y="1895920"/>
            <a:ext cx="286498" cy="381001"/>
          </a:xfrm>
          <a:prstGeom prst="triangle">
            <a:avLst/>
          </a:prstGeom>
          <a:solidFill>
            <a:srgbClr val="F4DA2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5400000">
            <a:off x="2768337" y="3464180"/>
            <a:ext cx="286498" cy="381001"/>
          </a:xfrm>
          <a:prstGeom prst="triangle">
            <a:avLst/>
          </a:prstGeom>
          <a:solidFill>
            <a:srgbClr val="F4DA2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5400000">
            <a:off x="2768337" y="4953785"/>
            <a:ext cx="286498" cy="381001"/>
          </a:xfrm>
          <a:prstGeom prst="triangle">
            <a:avLst/>
          </a:prstGeom>
          <a:solidFill>
            <a:srgbClr val="F4DA2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89" y="1611550"/>
            <a:ext cx="1381582" cy="851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73" y="1591886"/>
            <a:ext cx="1112616" cy="7011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810" y="1634146"/>
            <a:ext cx="1104996" cy="61727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012" y="1682062"/>
            <a:ext cx="1112616" cy="6401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129" y="1682062"/>
            <a:ext cx="1120237" cy="64013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539" y="3262611"/>
            <a:ext cx="1524132" cy="5715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6844" y="3309168"/>
            <a:ext cx="2339543" cy="5715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4007" y="3208386"/>
            <a:ext cx="1626576" cy="78771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4136" y="3262611"/>
            <a:ext cx="1775614" cy="67823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2227" y="4721625"/>
            <a:ext cx="1161587" cy="8455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5055" y="4692694"/>
            <a:ext cx="1708404" cy="8455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0942" y="4785798"/>
            <a:ext cx="1950889" cy="602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8697" y="4763661"/>
            <a:ext cx="1343745" cy="78771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8654" y="4639335"/>
            <a:ext cx="1239744" cy="971031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07976" y="1591886"/>
            <a:ext cx="1723549" cy="730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250000"/>
              </a:lnSpc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银行金融模块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07976" y="2353886"/>
            <a:ext cx="1723613" cy="1499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250000"/>
              </a:lnSpc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/>
            </a:r>
            <a:b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人工智能模块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07976" y="3877886"/>
            <a:ext cx="1723613" cy="1499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250000"/>
              </a:lnSpc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/>
            </a:r>
            <a:b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生活商务模块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企业理念</a:t>
            </a:r>
          </a:p>
        </p:txBody>
      </p:sp>
      <p:grpSp>
        <p:nvGrpSpPr>
          <p:cNvPr id="9" name="480fb7fd-c53b-439c-a3cd-96224e6e46b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00689" y="1343754"/>
            <a:ext cx="3425625" cy="3524718"/>
            <a:chOff x="3736181" y="1208088"/>
            <a:chExt cx="4719638" cy="4856163"/>
          </a:xfrm>
        </p:grpSpPr>
        <p:sp>
          <p:nvSpPr>
            <p:cNvPr id="10" name="ïṥľîdè"/>
            <p:cNvSpPr/>
            <p:nvPr/>
          </p:nvSpPr>
          <p:spPr bwMode="auto">
            <a:xfrm>
              <a:off x="4572794" y="1658938"/>
              <a:ext cx="936625" cy="412750"/>
            </a:xfrm>
            <a:custGeom>
              <a:avLst/>
              <a:gdLst>
                <a:gd name="T0" fmla="*/ 810 w 810"/>
                <a:gd name="T1" fmla="*/ 315 h 357"/>
                <a:gd name="T2" fmla="*/ 768 w 810"/>
                <a:gd name="T3" fmla="*/ 357 h 357"/>
                <a:gd name="T4" fmla="*/ 41 w 810"/>
                <a:gd name="T5" fmla="*/ 357 h 357"/>
                <a:gd name="T6" fmla="*/ 0 w 810"/>
                <a:gd name="T7" fmla="*/ 315 h 357"/>
                <a:gd name="T8" fmla="*/ 0 w 810"/>
                <a:gd name="T9" fmla="*/ 42 h 357"/>
                <a:gd name="T10" fmla="*/ 41 w 810"/>
                <a:gd name="T11" fmla="*/ 0 h 357"/>
                <a:gd name="T12" fmla="*/ 768 w 810"/>
                <a:gd name="T13" fmla="*/ 0 h 357"/>
                <a:gd name="T14" fmla="*/ 810 w 810"/>
                <a:gd name="T15" fmla="*/ 42 h 357"/>
                <a:gd name="T16" fmla="*/ 810 w 810"/>
                <a:gd name="T17" fmla="*/ 31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" h="357">
                  <a:moveTo>
                    <a:pt x="810" y="315"/>
                  </a:moveTo>
                  <a:cubicBezTo>
                    <a:pt x="810" y="338"/>
                    <a:pt x="791" y="357"/>
                    <a:pt x="768" y="357"/>
                  </a:cubicBezTo>
                  <a:cubicBezTo>
                    <a:pt x="41" y="357"/>
                    <a:pt x="41" y="357"/>
                    <a:pt x="41" y="357"/>
                  </a:cubicBezTo>
                  <a:cubicBezTo>
                    <a:pt x="18" y="357"/>
                    <a:pt x="0" y="338"/>
                    <a:pt x="0" y="31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1" y="0"/>
                    <a:pt x="810" y="19"/>
                    <a:pt x="810" y="42"/>
                  </a:cubicBezTo>
                  <a:lnTo>
                    <a:pt x="810" y="315"/>
                  </a:lnTo>
                  <a:close/>
                </a:path>
              </a:pathLst>
            </a:custGeom>
            <a:solidFill>
              <a:srgbClr val="F7C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í$1îḍe"/>
            <p:cNvSpPr/>
            <p:nvPr/>
          </p:nvSpPr>
          <p:spPr bwMode="auto">
            <a:xfrm>
              <a:off x="4572794" y="1841501"/>
              <a:ext cx="1809750" cy="1087438"/>
            </a:xfrm>
            <a:custGeom>
              <a:avLst/>
              <a:gdLst>
                <a:gd name="T0" fmla="*/ 1565 w 1565"/>
                <a:gd name="T1" fmla="*/ 898 h 940"/>
                <a:gd name="T2" fmla="*/ 1523 w 1565"/>
                <a:gd name="T3" fmla="*/ 940 h 940"/>
                <a:gd name="T4" fmla="*/ 41 w 1565"/>
                <a:gd name="T5" fmla="*/ 940 h 940"/>
                <a:gd name="T6" fmla="*/ 0 w 1565"/>
                <a:gd name="T7" fmla="*/ 898 h 940"/>
                <a:gd name="T8" fmla="*/ 0 w 1565"/>
                <a:gd name="T9" fmla="*/ 42 h 940"/>
                <a:gd name="T10" fmla="*/ 0 w 1565"/>
                <a:gd name="T11" fmla="*/ 0 h 940"/>
                <a:gd name="T12" fmla="*/ 41 w 1565"/>
                <a:gd name="T13" fmla="*/ 0 h 940"/>
                <a:gd name="T14" fmla="*/ 1523 w 1565"/>
                <a:gd name="T15" fmla="*/ 0 h 940"/>
                <a:gd name="T16" fmla="*/ 1565 w 1565"/>
                <a:gd name="T17" fmla="*/ 42 h 940"/>
                <a:gd name="T18" fmla="*/ 1565 w 1565"/>
                <a:gd name="T19" fmla="*/ 89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5" h="940">
                  <a:moveTo>
                    <a:pt x="1565" y="898"/>
                  </a:moveTo>
                  <a:cubicBezTo>
                    <a:pt x="1565" y="922"/>
                    <a:pt x="1546" y="940"/>
                    <a:pt x="1523" y="940"/>
                  </a:cubicBezTo>
                  <a:cubicBezTo>
                    <a:pt x="41" y="940"/>
                    <a:pt x="41" y="940"/>
                    <a:pt x="41" y="940"/>
                  </a:cubicBezTo>
                  <a:cubicBezTo>
                    <a:pt x="18" y="940"/>
                    <a:pt x="0" y="922"/>
                    <a:pt x="0" y="89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27"/>
                    <a:pt x="0" y="0"/>
                    <a:pt x="0" y="0"/>
                  </a:cubicBezTo>
                  <a:cubicBezTo>
                    <a:pt x="0" y="0"/>
                    <a:pt x="25" y="0"/>
                    <a:pt x="4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46" y="0"/>
                    <a:pt x="1565" y="19"/>
                    <a:pt x="1565" y="42"/>
                  </a:cubicBezTo>
                  <a:lnTo>
                    <a:pt x="1565" y="898"/>
                  </a:lnTo>
                  <a:close/>
                </a:path>
              </a:pathLst>
            </a:custGeom>
            <a:solidFill>
              <a:srgbClr val="DD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ŝḻîḋé"/>
            <p:cNvSpPr/>
            <p:nvPr/>
          </p:nvSpPr>
          <p:spPr bwMode="auto">
            <a:xfrm>
              <a:off x="4572794" y="1878013"/>
              <a:ext cx="1809750" cy="1084263"/>
            </a:xfrm>
            <a:custGeom>
              <a:avLst/>
              <a:gdLst>
                <a:gd name="T0" fmla="*/ 1565 w 1565"/>
                <a:gd name="T1" fmla="*/ 895 h 937"/>
                <a:gd name="T2" fmla="*/ 1523 w 1565"/>
                <a:gd name="T3" fmla="*/ 937 h 937"/>
                <a:gd name="T4" fmla="*/ 41 w 1565"/>
                <a:gd name="T5" fmla="*/ 937 h 937"/>
                <a:gd name="T6" fmla="*/ 0 w 1565"/>
                <a:gd name="T7" fmla="*/ 895 h 937"/>
                <a:gd name="T8" fmla="*/ 0 w 1565"/>
                <a:gd name="T9" fmla="*/ 41 h 937"/>
                <a:gd name="T10" fmla="*/ 41 w 1565"/>
                <a:gd name="T11" fmla="*/ 0 h 937"/>
                <a:gd name="T12" fmla="*/ 1523 w 1565"/>
                <a:gd name="T13" fmla="*/ 0 h 937"/>
                <a:gd name="T14" fmla="*/ 1565 w 1565"/>
                <a:gd name="T15" fmla="*/ 41 h 937"/>
                <a:gd name="T16" fmla="*/ 1565 w 1565"/>
                <a:gd name="T17" fmla="*/ 895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5" h="937">
                  <a:moveTo>
                    <a:pt x="1565" y="895"/>
                  </a:moveTo>
                  <a:cubicBezTo>
                    <a:pt x="1565" y="919"/>
                    <a:pt x="1546" y="937"/>
                    <a:pt x="1523" y="937"/>
                  </a:cubicBezTo>
                  <a:cubicBezTo>
                    <a:pt x="41" y="937"/>
                    <a:pt x="41" y="937"/>
                    <a:pt x="41" y="937"/>
                  </a:cubicBezTo>
                  <a:cubicBezTo>
                    <a:pt x="18" y="937"/>
                    <a:pt x="0" y="919"/>
                    <a:pt x="0" y="89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46" y="0"/>
                    <a:pt x="1565" y="18"/>
                    <a:pt x="1565" y="41"/>
                  </a:cubicBezTo>
                  <a:lnTo>
                    <a:pt x="1565" y="895"/>
                  </a:lnTo>
                  <a:close/>
                </a:path>
              </a:pathLst>
            </a:custGeom>
            <a:solidFill>
              <a:srgbClr val="F7C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ïS1iḓè"/>
            <p:cNvSpPr/>
            <p:nvPr/>
          </p:nvSpPr>
          <p:spPr bwMode="auto">
            <a:xfrm>
              <a:off x="5152231" y="1433513"/>
              <a:ext cx="1076325" cy="444500"/>
            </a:xfrm>
            <a:custGeom>
              <a:avLst/>
              <a:gdLst>
                <a:gd name="T0" fmla="*/ 678 w 678"/>
                <a:gd name="T1" fmla="*/ 280 h 280"/>
                <a:gd name="T2" fmla="*/ 0 w 678"/>
                <a:gd name="T3" fmla="*/ 280 h 280"/>
                <a:gd name="T4" fmla="*/ 450 w 678"/>
                <a:gd name="T5" fmla="*/ 0 h 280"/>
                <a:gd name="T6" fmla="*/ 678 w 678"/>
                <a:gd name="T7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8" h="280">
                  <a:moveTo>
                    <a:pt x="678" y="280"/>
                  </a:moveTo>
                  <a:lnTo>
                    <a:pt x="0" y="280"/>
                  </a:lnTo>
                  <a:lnTo>
                    <a:pt x="450" y="0"/>
                  </a:lnTo>
                  <a:lnTo>
                    <a:pt x="678" y="28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išḷíďê"/>
            <p:cNvSpPr/>
            <p:nvPr/>
          </p:nvSpPr>
          <p:spPr bwMode="auto">
            <a:xfrm>
              <a:off x="5255419" y="1482726"/>
              <a:ext cx="973138" cy="395288"/>
            </a:xfrm>
            <a:custGeom>
              <a:avLst/>
              <a:gdLst>
                <a:gd name="T0" fmla="*/ 613 w 613"/>
                <a:gd name="T1" fmla="*/ 249 h 249"/>
                <a:gd name="T2" fmla="*/ 0 w 613"/>
                <a:gd name="T3" fmla="*/ 249 h 249"/>
                <a:gd name="T4" fmla="*/ 453 w 613"/>
                <a:gd name="T5" fmla="*/ 0 h 249"/>
                <a:gd name="T6" fmla="*/ 613 w 613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249">
                  <a:moveTo>
                    <a:pt x="613" y="249"/>
                  </a:moveTo>
                  <a:lnTo>
                    <a:pt x="0" y="249"/>
                  </a:lnTo>
                  <a:lnTo>
                    <a:pt x="453" y="0"/>
                  </a:lnTo>
                  <a:lnTo>
                    <a:pt x="613" y="24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íṡļîḍe"/>
            <p:cNvSpPr/>
            <p:nvPr/>
          </p:nvSpPr>
          <p:spPr bwMode="auto">
            <a:xfrm>
              <a:off x="4625181" y="1679576"/>
              <a:ext cx="46038" cy="133350"/>
            </a:xfrm>
            <a:custGeom>
              <a:avLst/>
              <a:gdLst>
                <a:gd name="T0" fmla="*/ 40 w 40"/>
                <a:gd name="T1" fmla="*/ 95 h 115"/>
                <a:gd name="T2" fmla="*/ 20 w 40"/>
                <a:gd name="T3" fmla="*/ 115 h 115"/>
                <a:gd name="T4" fmla="*/ 20 w 40"/>
                <a:gd name="T5" fmla="*/ 115 h 115"/>
                <a:gd name="T6" fmla="*/ 0 w 40"/>
                <a:gd name="T7" fmla="*/ 95 h 115"/>
                <a:gd name="T8" fmla="*/ 0 w 40"/>
                <a:gd name="T9" fmla="*/ 20 h 115"/>
                <a:gd name="T10" fmla="*/ 20 w 40"/>
                <a:gd name="T11" fmla="*/ 0 h 115"/>
                <a:gd name="T12" fmla="*/ 20 w 40"/>
                <a:gd name="T13" fmla="*/ 0 h 115"/>
                <a:gd name="T14" fmla="*/ 40 w 40"/>
                <a:gd name="T15" fmla="*/ 20 h 115"/>
                <a:gd name="T16" fmla="*/ 40 w 40"/>
                <a:gd name="T17" fmla="*/ 9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15">
                  <a:moveTo>
                    <a:pt x="40" y="95"/>
                  </a:moveTo>
                  <a:cubicBezTo>
                    <a:pt x="40" y="106"/>
                    <a:pt x="31" y="115"/>
                    <a:pt x="20" y="115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9" y="115"/>
                    <a:pt x="0" y="106"/>
                    <a:pt x="0" y="9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lnTo>
                    <a:pt x="40" y="95"/>
                  </a:lnTo>
                  <a:close/>
                </a:path>
              </a:pathLst>
            </a:custGeom>
            <a:solidFill>
              <a:srgbClr val="811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i$ḻíḑê"/>
            <p:cNvSpPr/>
            <p:nvPr/>
          </p:nvSpPr>
          <p:spPr bwMode="auto">
            <a:xfrm>
              <a:off x="4696619" y="1679576"/>
              <a:ext cx="387350" cy="133350"/>
            </a:xfrm>
            <a:custGeom>
              <a:avLst/>
              <a:gdLst>
                <a:gd name="T0" fmla="*/ 336 w 336"/>
                <a:gd name="T1" fmla="*/ 90 h 115"/>
                <a:gd name="T2" fmla="*/ 310 w 336"/>
                <a:gd name="T3" fmla="*/ 115 h 115"/>
                <a:gd name="T4" fmla="*/ 26 w 336"/>
                <a:gd name="T5" fmla="*/ 115 h 115"/>
                <a:gd name="T6" fmla="*/ 0 w 336"/>
                <a:gd name="T7" fmla="*/ 90 h 115"/>
                <a:gd name="T8" fmla="*/ 0 w 336"/>
                <a:gd name="T9" fmla="*/ 25 h 115"/>
                <a:gd name="T10" fmla="*/ 26 w 336"/>
                <a:gd name="T11" fmla="*/ 0 h 115"/>
                <a:gd name="T12" fmla="*/ 310 w 336"/>
                <a:gd name="T13" fmla="*/ 0 h 115"/>
                <a:gd name="T14" fmla="*/ 336 w 336"/>
                <a:gd name="T15" fmla="*/ 25 h 115"/>
                <a:gd name="T16" fmla="*/ 336 w 336"/>
                <a:gd name="T17" fmla="*/ 9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115">
                  <a:moveTo>
                    <a:pt x="336" y="90"/>
                  </a:moveTo>
                  <a:cubicBezTo>
                    <a:pt x="336" y="104"/>
                    <a:pt x="324" y="115"/>
                    <a:pt x="310" y="115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12" y="115"/>
                    <a:pt x="0" y="104"/>
                    <a:pt x="0" y="9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24" y="0"/>
                    <a:pt x="336" y="11"/>
                    <a:pt x="336" y="25"/>
                  </a:cubicBezTo>
                  <a:lnTo>
                    <a:pt x="336" y="90"/>
                  </a:lnTo>
                  <a:close/>
                </a:path>
              </a:pathLst>
            </a:custGeom>
            <a:solidFill>
              <a:srgbClr val="811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íš1ïďe"/>
            <p:cNvSpPr/>
            <p:nvPr/>
          </p:nvSpPr>
          <p:spPr bwMode="auto">
            <a:xfrm>
              <a:off x="5769769" y="2084388"/>
              <a:ext cx="2024063" cy="2957513"/>
            </a:xfrm>
            <a:custGeom>
              <a:avLst/>
              <a:gdLst>
                <a:gd name="T0" fmla="*/ 1750 w 1750"/>
                <a:gd name="T1" fmla="*/ 2495 h 2557"/>
                <a:gd name="T2" fmla="*/ 1687 w 1750"/>
                <a:gd name="T3" fmla="*/ 2557 h 2557"/>
                <a:gd name="T4" fmla="*/ 63 w 1750"/>
                <a:gd name="T5" fmla="*/ 2557 h 2557"/>
                <a:gd name="T6" fmla="*/ 0 w 1750"/>
                <a:gd name="T7" fmla="*/ 2495 h 2557"/>
                <a:gd name="T8" fmla="*/ 0 w 1750"/>
                <a:gd name="T9" fmla="*/ 62 h 2557"/>
                <a:gd name="T10" fmla="*/ 63 w 1750"/>
                <a:gd name="T11" fmla="*/ 0 h 2557"/>
                <a:gd name="T12" fmla="*/ 1687 w 1750"/>
                <a:gd name="T13" fmla="*/ 0 h 2557"/>
                <a:gd name="T14" fmla="*/ 1750 w 1750"/>
                <a:gd name="T15" fmla="*/ 62 h 2557"/>
                <a:gd name="T16" fmla="*/ 1750 w 1750"/>
                <a:gd name="T17" fmla="*/ 2495 h 2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0" h="2557">
                  <a:moveTo>
                    <a:pt x="1750" y="2495"/>
                  </a:moveTo>
                  <a:cubicBezTo>
                    <a:pt x="1750" y="2529"/>
                    <a:pt x="1722" y="2557"/>
                    <a:pt x="1687" y="2557"/>
                  </a:cubicBezTo>
                  <a:cubicBezTo>
                    <a:pt x="63" y="2557"/>
                    <a:pt x="63" y="2557"/>
                    <a:pt x="63" y="2557"/>
                  </a:cubicBezTo>
                  <a:cubicBezTo>
                    <a:pt x="28" y="2557"/>
                    <a:pt x="0" y="2529"/>
                    <a:pt x="0" y="249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1687" y="0"/>
                    <a:pt x="1687" y="0"/>
                    <a:pt x="1687" y="0"/>
                  </a:cubicBezTo>
                  <a:cubicBezTo>
                    <a:pt x="1722" y="0"/>
                    <a:pt x="1750" y="28"/>
                    <a:pt x="1750" y="62"/>
                  </a:cubicBezTo>
                  <a:lnTo>
                    <a:pt x="1750" y="2495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şļîḓê"/>
            <p:cNvSpPr/>
            <p:nvPr/>
          </p:nvSpPr>
          <p:spPr bwMode="auto">
            <a:xfrm>
              <a:off x="5879306" y="2303463"/>
              <a:ext cx="1800225" cy="2465388"/>
            </a:xfrm>
            <a:custGeom>
              <a:avLst/>
              <a:gdLst>
                <a:gd name="T0" fmla="*/ 1557 w 1557"/>
                <a:gd name="T1" fmla="*/ 2069 h 2132"/>
                <a:gd name="T2" fmla="*/ 1494 w 1557"/>
                <a:gd name="T3" fmla="*/ 2132 h 2132"/>
                <a:gd name="T4" fmla="*/ 63 w 1557"/>
                <a:gd name="T5" fmla="*/ 2132 h 2132"/>
                <a:gd name="T6" fmla="*/ 0 w 1557"/>
                <a:gd name="T7" fmla="*/ 2069 h 2132"/>
                <a:gd name="T8" fmla="*/ 0 w 1557"/>
                <a:gd name="T9" fmla="*/ 63 h 2132"/>
                <a:gd name="T10" fmla="*/ 63 w 1557"/>
                <a:gd name="T11" fmla="*/ 0 h 2132"/>
                <a:gd name="T12" fmla="*/ 1494 w 1557"/>
                <a:gd name="T13" fmla="*/ 0 h 2132"/>
                <a:gd name="T14" fmla="*/ 1557 w 1557"/>
                <a:gd name="T15" fmla="*/ 63 h 2132"/>
                <a:gd name="T16" fmla="*/ 1557 w 1557"/>
                <a:gd name="T17" fmla="*/ 2069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7" h="2132">
                  <a:moveTo>
                    <a:pt x="1557" y="2069"/>
                  </a:moveTo>
                  <a:cubicBezTo>
                    <a:pt x="1557" y="2104"/>
                    <a:pt x="1529" y="2132"/>
                    <a:pt x="1494" y="2132"/>
                  </a:cubicBezTo>
                  <a:cubicBezTo>
                    <a:pt x="63" y="2132"/>
                    <a:pt x="63" y="2132"/>
                    <a:pt x="63" y="2132"/>
                  </a:cubicBezTo>
                  <a:cubicBezTo>
                    <a:pt x="28" y="2132"/>
                    <a:pt x="0" y="2104"/>
                    <a:pt x="0" y="206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529" y="0"/>
                    <a:pt x="1557" y="28"/>
                    <a:pt x="1557" y="63"/>
                  </a:cubicBezTo>
                  <a:lnTo>
                    <a:pt x="1557" y="2069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šḷiḍe"/>
            <p:cNvSpPr/>
            <p:nvPr/>
          </p:nvSpPr>
          <p:spPr bwMode="auto">
            <a:xfrm>
              <a:off x="5091906" y="2952751"/>
              <a:ext cx="1244600" cy="2203450"/>
            </a:xfrm>
            <a:custGeom>
              <a:avLst/>
              <a:gdLst>
                <a:gd name="T0" fmla="*/ 1076 w 1076"/>
                <a:gd name="T1" fmla="*/ 1858 h 1905"/>
                <a:gd name="T2" fmla="*/ 1039 w 1076"/>
                <a:gd name="T3" fmla="*/ 1905 h 1905"/>
                <a:gd name="T4" fmla="*/ 37 w 1076"/>
                <a:gd name="T5" fmla="*/ 1905 h 1905"/>
                <a:gd name="T6" fmla="*/ 0 w 1076"/>
                <a:gd name="T7" fmla="*/ 1858 h 1905"/>
                <a:gd name="T8" fmla="*/ 0 w 1076"/>
                <a:gd name="T9" fmla="*/ 47 h 1905"/>
                <a:gd name="T10" fmla="*/ 37 w 1076"/>
                <a:gd name="T11" fmla="*/ 0 h 1905"/>
                <a:gd name="T12" fmla="*/ 1039 w 1076"/>
                <a:gd name="T13" fmla="*/ 0 h 1905"/>
                <a:gd name="T14" fmla="*/ 1076 w 1076"/>
                <a:gd name="T15" fmla="*/ 47 h 1905"/>
                <a:gd name="T16" fmla="*/ 1076 w 1076"/>
                <a:gd name="T17" fmla="*/ 1858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6" h="1905">
                  <a:moveTo>
                    <a:pt x="1076" y="1858"/>
                  </a:moveTo>
                  <a:cubicBezTo>
                    <a:pt x="1076" y="1884"/>
                    <a:pt x="1060" y="1905"/>
                    <a:pt x="1039" y="1905"/>
                  </a:cubicBezTo>
                  <a:cubicBezTo>
                    <a:pt x="37" y="1905"/>
                    <a:pt x="37" y="1905"/>
                    <a:pt x="37" y="1905"/>
                  </a:cubicBezTo>
                  <a:cubicBezTo>
                    <a:pt x="17" y="1905"/>
                    <a:pt x="0" y="1884"/>
                    <a:pt x="0" y="185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17" y="0"/>
                    <a:pt x="37" y="0"/>
                  </a:cubicBezTo>
                  <a:cubicBezTo>
                    <a:pt x="1039" y="0"/>
                    <a:pt x="1039" y="0"/>
                    <a:pt x="1039" y="0"/>
                  </a:cubicBezTo>
                  <a:cubicBezTo>
                    <a:pt x="1060" y="0"/>
                    <a:pt x="1076" y="21"/>
                    <a:pt x="1076" y="47"/>
                  </a:cubicBezTo>
                  <a:lnTo>
                    <a:pt x="1076" y="1858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slíḋe"/>
            <p:cNvSpPr/>
            <p:nvPr/>
          </p:nvSpPr>
          <p:spPr bwMode="auto">
            <a:xfrm>
              <a:off x="5164931" y="3176588"/>
              <a:ext cx="1101725" cy="1654175"/>
            </a:xfrm>
            <a:custGeom>
              <a:avLst/>
              <a:gdLst>
                <a:gd name="T0" fmla="*/ 952 w 952"/>
                <a:gd name="T1" fmla="*/ 1387 h 1430"/>
                <a:gd name="T2" fmla="*/ 914 w 952"/>
                <a:gd name="T3" fmla="*/ 1430 h 1430"/>
                <a:gd name="T4" fmla="*/ 38 w 952"/>
                <a:gd name="T5" fmla="*/ 1430 h 1430"/>
                <a:gd name="T6" fmla="*/ 0 w 952"/>
                <a:gd name="T7" fmla="*/ 1387 h 1430"/>
                <a:gd name="T8" fmla="*/ 0 w 952"/>
                <a:gd name="T9" fmla="*/ 42 h 1430"/>
                <a:gd name="T10" fmla="*/ 38 w 952"/>
                <a:gd name="T11" fmla="*/ 0 h 1430"/>
                <a:gd name="T12" fmla="*/ 914 w 952"/>
                <a:gd name="T13" fmla="*/ 0 h 1430"/>
                <a:gd name="T14" fmla="*/ 952 w 952"/>
                <a:gd name="T15" fmla="*/ 42 h 1430"/>
                <a:gd name="T16" fmla="*/ 952 w 952"/>
                <a:gd name="T17" fmla="*/ 1387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1430">
                  <a:moveTo>
                    <a:pt x="952" y="1387"/>
                  </a:moveTo>
                  <a:cubicBezTo>
                    <a:pt x="952" y="1411"/>
                    <a:pt x="935" y="1430"/>
                    <a:pt x="914" y="1430"/>
                  </a:cubicBezTo>
                  <a:cubicBezTo>
                    <a:pt x="38" y="1430"/>
                    <a:pt x="38" y="1430"/>
                    <a:pt x="38" y="1430"/>
                  </a:cubicBezTo>
                  <a:cubicBezTo>
                    <a:pt x="17" y="1430"/>
                    <a:pt x="0" y="1411"/>
                    <a:pt x="0" y="138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7" y="0"/>
                    <a:pt x="38" y="0"/>
                  </a:cubicBezTo>
                  <a:cubicBezTo>
                    <a:pt x="914" y="0"/>
                    <a:pt x="914" y="0"/>
                    <a:pt x="914" y="0"/>
                  </a:cubicBezTo>
                  <a:cubicBezTo>
                    <a:pt x="935" y="0"/>
                    <a:pt x="952" y="19"/>
                    <a:pt x="952" y="42"/>
                  </a:cubicBezTo>
                  <a:lnTo>
                    <a:pt x="952" y="1387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íšlïḍê"/>
            <p:cNvSpPr/>
            <p:nvPr/>
          </p:nvSpPr>
          <p:spPr bwMode="auto">
            <a:xfrm>
              <a:off x="5609431" y="4883151"/>
              <a:ext cx="217488" cy="2159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śļiḓê"/>
            <p:cNvSpPr/>
            <p:nvPr/>
          </p:nvSpPr>
          <p:spPr bwMode="auto">
            <a:xfrm>
              <a:off x="3980656" y="2513013"/>
              <a:ext cx="1460500" cy="2276475"/>
            </a:xfrm>
            <a:prstGeom prst="rect">
              <a:avLst/>
            </a:prstGeom>
            <a:solidFill>
              <a:srgbClr val="FFC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í$ḻîďê"/>
            <p:cNvSpPr/>
            <p:nvPr/>
          </p:nvSpPr>
          <p:spPr bwMode="auto">
            <a:xfrm>
              <a:off x="3980656" y="2513013"/>
              <a:ext cx="1460500" cy="439738"/>
            </a:xfrm>
            <a:prstGeom prst="rect">
              <a:avLst/>
            </a:prstGeom>
            <a:solidFill>
              <a:srgbClr val="FE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ṧļïḋè"/>
            <p:cNvSpPr/>
            <p:nvPr/>
          </p:nvSpPr>
          <p:spPr bwMode="auto">
            <a:xfrm>
              <a:off x="3980656" y="2971801"/>
              <a:ext cx="1460500" cy="439738"/>
            </a:xfrm>
            <a:prstGeom prst="rect">
              <a:avLst/>
            </a:prstGeom>
            <a:solidFill>
              <a:srgbClr val="FC5C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isḷîḓè"/>
            <p:cNvSpPr/>
            <p:nvPr/>
          </p:nvSpPr>
          <p:spPr bwMode="auto">
            <a:xfrm>
              <a:off x="3980656" y="3430588"/>
              <a:ext cx="1460500" cy="439738"/>
            </a:xfrm>
            <a:prstGeom prst="rect">
              <a:avLst/>
            </a:prstGeom>
            <a:solidFill>
              <a:srgbClr val="FE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îSļiḍe"/>
            <p:cNvSpPr/>
            <p:nvPr/>
          </p:nvSpPr>
          <p:spPr bwMode="auto">
            <a:xfrm>
              <a:off x="3980656" y="3890963"/>
              <a:ext cx="1460500" cy="439738"/>
            </a:xfrm>
            <a:prstGeom prst="rect">
              <a:avLst/>
            </a:prstGeom>
            <a:solidFill>
              <a:srgbClr val="FE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ṡľîḓé"/>
            <p:cNvSpPr/>
            <p:nvPr/>
          </p:nvSpPr>
          <p:spPr bwMode="auto">
            <a:xfrm>
              <a:off x="3980656" y="4349751"/>
              <a:ext cx="1460500" cy="439738"/>
            </a:xfrm>
            <a:prstGeom prst="rect">
              <a:avLst/>
            </a:prstGeom>
            <a:solidFill>
              <a:srgbClr val="FE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ṡlïḓe"/>
            <p:cNvSpPr/>
            <p:nvPr/>
          </p:nvSpPr>
          <p:spPr bwMode="auto">
            <a:xfrm>
              <a:off x="3980656" y="2303463"/>
              <a:ext cx="1460500" cy="209550"/>
            </a:xfrm>
            <a:prstGeom prst="rect">
              <a:avLst/>
            </a:prstGeom>
            <a:solidFill>
              <a:srgbClr val="9D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s1ídè"/>
            <p:cNvSpPr/>
            <p:nvPr/>
          </p:nvSpPr>
          <p:spPr bwMode="auto">
            <a:xfrm>
              <a:off x="4023519" y="2430463"/>
              <a:ext cx="33338" cy="53975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ŝļïḓè"/>
            <p:cNvSpPr/>
            <p:nvPr/>
          </p:nvSpPr>
          <p:spPr bwMode="auto">
            <a:xfrm>
              <a:off x="4066381" y="2403476"/>
              <a:ext cx="33338" cy="80963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Sļiḍé"/>
            <p:cNvSpPr/>
            <p:nvPr/>
          </p:nvSpPr>
          <p:spPr bwMode="auto">
            <a:xfrm>
              <a:off x="4109244" y="2373313"/>
              <a:ext cx="33338" cy="111125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í$ḻïďé"/>
            <p:cNvSpPr/>
            <p:nvPr/>
          </p:nvSpPr>
          <p:spPr bwMode="auto">
            <a:xfrm>
              <a:off x="4152106" y="2338388"/>
              <a:ext cx="33338" cy="146050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ṣ1iḑê"/>
            <p:cNvSpPr/>
            <p:nvPr/>
          </p:nvSpPr>
          <p:spPr bwMode="auto">
            <a:xfrm>
              <a:off x="5268119" y="2338388"/>
              <a:ext cx="114300" cy="142875"/>
            </a:xfrm>
            <a:custGeom>
              <a:avLst/>
              <a:gdLst>
                <a:gd name="T0" fmla="*/ 85 w 98"/>
                <a:gd name="T1" fmla="*/ 17 h 124"/>
                <a:gd name="T2" fmla="*/ 67 w 98"/>
                <a:gd name="T3" fmla="*/ 7 h 124"/>
                <a:gd name="T4" fmla="*/ 55 w 98"/>
                <a:gd name="T5" fmla="*/ 4 h 124"/>
                <a:gd name="T6" fmla="*/ 55 w 98"/>
                <a:gd name="T7" fmla="*/ 0 h 124"/>
                <a:gd name="T8" fmla="*/ 42 w 98"/>
                <a:gd name="T9" fmla="*/ 0 h 124"/>
                <a:gd name="T10" fmla="*/ 42 w 98"/>
                <a:gd name="T11" fmla="*/ 69 h 124"/>
                <a:gd name="T12" fmla="*/ 21 w 98"/>
                <a:gd name="T13" fmla="*/ 75 h 124"/>
                <a:gd name="T14" fmla="*/ 6 w 98"/>
                <a:gd name="T15" fmla="*/ 112 h 124"/>
                <a:gd name="T16" fmla="*/ 45 w 98"/>
                <a:gd name="T17" fmla="*/ 115 h 124"/>
                <a:gd name="T18" fmla="*/ 59 w 98"/>
                <a:gd name="T19" fmla="*/ 79 h 124"/>
                <a:gd name="T20" fmla="*/ 55 w 98"/>
                <a:gd name="T21" fmla="*/ 74 h 124"/>
                <a:gd name="T22" fmla="*/ 55 w 98"/>
                <a:gd name="T23" fmla="*/ 29 h 124"/>
                <a:gd name="T24" fmla="*/ 67 w 98"/>
                <a:gd name="T25" fmla="*/ 25 h 124"/>
                <a:gd name="T26" fmla="*/ 85 w 98"/>
                <a:gd name="T27" fmla="*/ 26 h 124"/>
                <a:gd name="T28" fmla="*/ 98 w 98"/>
                <a:gd name="T29" fmla="*/ 19 h 124"/>
                <a:gd name="T30" fmla="*/ 85 w 98"/>
                <a:gd name="T31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24">
                  <a:moveTo>
                    <a:pt x="85" y="17"/>
                  </a:moveTo>
                  <a:cubicBezTo>
                    <a:pt x="79" y="14"/>
                    <a:pt x="73" y="10"/>
                    <a:pt x="67" y="7"/>
                  </a:cubicBezTo>
                  <a:cubicBezTo>
                    <a:pt x="64" y="5"/>
                    <a:pt x="59" y="4"/>
                    <a:pt x="55" y="4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36" y="69"/>
                    <a:pt x="28" y="71"/>
                    <a:pt x="21" y="75"/>
                  </a:cubicBezTo>
                  <a:cubicBezTo>
                    <a:pt x="6" y="84"/>
                    <a:pt x="0" y="101"/>
                    <a:pt x="6" y="112"/>
                  </a:cubicBezTo>
                  <a:cubicBezTo>
                    <a:pt x="13" y="122"/>
                    <a:pt x="30" y="124"/>
                    <a:pt x="45" y="115"/>
                  </a:cubicBezTo>
                  <a:cubicBezTo>
                    <a:pt x="60" y="106"/>
                    <a:pt x="66" y="89"/>
                    <a:pt x="59" y="79"/>
                  </a:cubicBezTo>
                  <a:cubicBezTo>
                    <a:pt x="58" y="77"/>
                    <a:pt x="57" y="75"/>
                    <a:pt x="55" y="74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8" y="27"/>
                    <a:pt x="63" y="25"/>
                    <a:pt x="67" y="25"/>
                  </a:cubicBezTo>
                  <a:cubicBezTo>
                    <a:pt x="71" y="25"/>
                    <a:pt x="76" y="28"/>
                    <a:pt x="85" y="26"/>
                  </a:cubicBezTo>
                  <a:cubicBezTo>
                    <a:pt x="92" y="24"/>
                    <a:pt x="98" y="19"/>
                    <a:pt x="98" y="19"/>
                  </a:cubicBezTo>
                  <a:cubicBezTo>
                    <a:pt x="98" y="19"/>
                    <a:pt x="92" y="20"/>
                    <a:pt x="85" y="1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íśľîḍé"/>
            <p:cNvSpPr/>
            <p:nvPr/>
          </p:nvSpPr>
          <p:spPr bwMode="auto">
            <a:xfrm>
              <a:off x="5064919" y="2357438"/>
              <a:ext cx="112713" cy="38100"/>
            </a:xfrm>
            <a:custGeom>
              <a:avLst/>
              <a:gdLst>
                <a:gd name="T0" fmla="*/ 71 w 71"/>
                <a:gd name="T1" fmla="*/ 0 h 24"/>
                <a:gd name="T2" fmla="*/ 0 w 71"/>
                <a:gd name="T3" fmla="*/ 0 h 24"/>
                <a:gd name="T4" fmla="*/ 36 w 71"/>
                <a:gd name="T5" fmla="*/ 24 h 24"/>
                <a:gd name="T6" fmla="*/ 71 w 71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24">
                  <a:moveTo>
                    <a:pt x="71" y="0"/>
                  </a:moveTo>
                  <a:lnTo>
                    <a:pt x="0" y="0"/>
                  </a:lnTo>
                  <a:lnTo>
                    <a:pt x="36" y="2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í$ḻiḑé"/>
            <p:cNvSpPr/>
            <p:nvPr/>
          </p:nvSpPr>
          <p:spPr bwMode="auto">
            <a:xfrm>
              <a:off x="5044281" y="2357438"/>
              <a:ext cx="153988" cy="100013"/>
            </a:xfrm>
            <a:custGeom>
              <a:avLst/>
              <a:gdLst>
                <a:gd name="T0" fmla="*/ 49 w 97"/>
                <a:gd name="T1" fmla="*/ 32 h 63"/>
                <a:gd name="T2" fmla="*/ 0 w 97"/>
                <a:gd name="T3" fmla="*/ 0 h 63"/>
                <a:gd name="T4" fmla="*/ 0 w 97"/>
                <a:gd name="T5" fmla="*/ 63 h 63"/>
                <a:gd name="T6" fmla="*/ 97 w 97"/>
                <a:gd name="T7" fmla="*/ 63 h 63"/>
                <a:gd name="T8" fmla="*/ 97 w 97"/>
                <a:gd name="T9" fmla="*/ 0 h 63"/>
                <a:gd name="T10" fmla="*/ 49 w 97"/>
                <a:gd name="T1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63">
                  <a:moveTo>
                    <a:pt x="49" y="32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97" y="63"/>
                  </a:lnTo>
                  <a:lnTo>
                    <a:pt x="97" y="0"/>
                  </a:lnTo>
                  <a:lnTo>
                    <a:pt x="49" y="3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îšḷiḍé"/>
            <p:cNvSpPr/>
            <p:nvPr/>
          </p:nvSpPr>
          <p:spPr bwMode="auto">
            <a:xfrm>
              <a:off x="4210844" y="2576513"/>
              <a:ext cx="211138" cy="323850"/>
            </a:xfrm>
            <a:custGeom>
              <a:avLst/>
              <a:gdLst>
                <a:gd name="T0" fmla="*/ 176 w 182"/>
                <a:gd name="T1" fmla="*/ 63 h 280"/>
                <a:gd name="T2" fmla="*/ 137 w 182"/>
                <a:gd name="T3" fmla="*/ 48 h 280"/>
                <a:gd name="T4" fmla="*/ 128 w 182"/>
                <a:gd name="T5" fmla="*/ 6 h 280"/>
                <a:gd name="T6" fmla="*/ 100 w 182"/>
                <a:gd name="T7" fmla="*/ 0 h 280"/>
                <a:gd name="T8" fmla="*/ 86 w 182"/>
                <a:gd name="T9" fmla="*/ 37 h 280"/>
                <a:gd name="T10" fmla="*/ 106 w 182"/>
                <a:gd name="T11" fmla="*/ 41 h 280"/>
                <a:gd name="T12" fmla="*/ 112 w 182"/>
                <a:gd name="T13" fmla="*/ 71 h 280"/>
                <a:gd name="T14" fmla="*/ 140 w 182"/>
                <a:gd name="T15" fmla="*/ 82 h 280"/>
                <a:gd name="T16" fmla="*/ 115 w 182"/>
                <a:gd name="T17" fmla="*/ 179 h 280"/>
                <a:gd name="T18" fmla="*/ 46 w 182"/>
                <a:gd name="T19" fmla="*/ 238 h 280"/>
                <a:gd name="T20" fmla="*/ 14 w 182"/>
                <a:gd name="T21" fmla="*/ 220 h 280"/>
                <a:gd name="T22" fmla="*/ 0 w 182"/>
                <a:gd name="T23" fmla="*/ 256 h 280"/>
                <a:gd name="T24" fmla="*/ 45 w 182"/>
                <a:gd name="T25" fmla="*/ 280 h 280"/>
                <a:gd name="T26" fmla="*/ 141 w 182"/>
                <a:gd name="T27" fmla="*/ 198 h 280"/>
                <a:gd name="T28" fmla="*/ 176 w 182"/>
                <a:gd name="T29" fmla="*/ 6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280">
                  <a:moveTo>
                    <a:pt x="176" y="63"/>
                  </a:moveTo>
                  <a:cubicBezTo>
                    <a:pt x="176" y="63"/>
                    <a:pt x="153" y="64"/>
                    <a:pt x="137" y="48"/>
                  </a:cubicBezTo>
                  <a:cubicBezTo>
                    <a:pt x="122" y="33"/>
                    <a:pt x="128" y="6"/>
                    <a:pt x="128" y="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101" y="61"/>
                    <a:pt x="112" y="71"/>
                  </a:cubicBezTo>
                  <a:cubicBezTo>
                    <a:pt x="124" y="83"/>
                    <a:pt x="140" y="82"/>
                    <a:pt x="140" y="82"/>
                  </a:cubicBezTo>
                  <a:cubicBezTo>
                    <a:pt x="140" y="82"/>
                    <a:pt x="144" y="132"/>
                    <a:pt x="115" y="179"/>
                  </a:cubicBezTo>
                  <a:cubicBezTo>
                    <a:pt x="86" y="226"/>
                    <a:pt x="46" y="238"/>
                    <a:pt x="46" y="238"/>
                  </a:cubicBezTo>
                  <a:cubicBezTo>
                    <a:pt x="46" y="238"/>
                    <a:pt x="32" y="233"/>
                    <a:pt x="14" y="220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25" y="274"/>
                    <a:pt x="45" y="280"/>
                    <a:pt x="45" y="280"/>
                  </a:cubicBezTo>
                  <a:cubicBezTo>
                    <a:pt x="45" y="280"/>
                    <a:pt x="100" y="264"/>
                    <a:pt x="141" y="198"/>
                  </a:cubicBezTo>
                  <a:cubicBezTo>
                    <a:pt x="182" y="133"/>
                    <a:pt x="176" y="63"/>
                    <a:pt x="176" y="63"/>
                  </a:cubicBezTo>
                  <a:close/>
                </a:path>
              </a:pathLst>
            </a:custGeom>
            <a:solidFill>
              <a:srgbClr val="69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ïsḻîḑé"/>
            <p:cNvSpPr/>
            <p:nvPr/>
          </p:nvSpPr>
          <p:spPr bwMode="auto">
            <a:xfrm>
              <a:off x="4228306" y="2619376"/>
              <a:ext cx="149225" cy="231775"/>
            </a:xfrm>
            <a:custGeom>
              <a:avLst/>
              <a:gdLst>
                <a:gd name="T0" fmla="*/ 32 w 130"/>
                <a:gd name="T1" fmla="*/ 201 h 201"/>
                <a:gd name="T2" fmla="*/ 101 w 130"/>
                <a:gd name="T3" fmla="*/ 142 h 201"/>
                <a:gd name="T4" fmla="*/ 126 w 130"/>
                <a:gd name="T5" fmla="*/ 45 h 201"/>
                <a:gd name="T6" fmla="*/ 98 w 130"/>
                <a:gd name="T7" fmla="*/ 34 h 201"/>
                <a:gd name="T8" fmla="*/ 92 w 130"/>
                <a:gd name="T9" fmla="*/ 4 h 201"/>
                <a:gd name="T10" fmla="*/ 72 w 130"/>
                <a:gd name="T11" fmla="*/ 0 h 201"/>
                <a:gd name="T12" fmla="*/ 0 w 130"/>
                <a:gd name="T13" fmla="*/ 183 h 201"/>
                <a:gd name="T14" fmla="*/ 32 w 130"/>
                <a:gd name="T1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01">
                  <a:moveTo>
                    <a:pt x="32" y="201"/>
                  </a:moveTo>
                  <a:cubicBezTo>
                    <a:pt x="32" y="201"/>
                    <a:pt x="72" y="189"/>
                    <a:pt x="101" y="142"/>
                  </a:cubicBezTo>
                  <a:cubicBezTo>
                    <a:pt x="130" y="95"/>
                    <a:pt x="126" y="45"/>
                    <a:pt x="126" y="45"/>
                  </a:cubicBezTo>
                  <a:cubicBezTo>
                    <a:pt x="126" y="45"/>
                    <a:pt x="110" y="46"/>
                    <a:pt x="98" y="34"/>
                  </a:cubicBezTo>
                  <a:cubicBezTo>
                    <a:pt x="87" y="24"/>
                    <a:pt x="92" y="4"/>
                    <a:pt x="92" y="4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8" y="196"/>
                    <a:pt x="32" y="201"/>
                    <a:pt x="32" y="201"/>
                  </a:cubicBezTo>
                  <a:close/>
                </a:path>
              </a:pathLst>
            </a:custGeom>
            <a:solidFill>
              <a:srgbClr val="440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ṩ1îďè"/>
            <p:cNvSpPr/>
            <p:nvPr/>
          </p:nvSpPr>
          <p:spPr bwMode="auto">
            <a:xfrm>
              <a:off x="4104481" y="2563813"/>
              <a:ext cx="222250" cy="307975"/>
            </a:xfrm>
            <a:custGeom>
              <a:avLst/>
              <a:gdLst>
                <a:gd name="T0" fmla="*/ 69 w 192"/>
                <a:gd name="T1" fmla="*/ 190 h 267"/>
                <a:gd name="T2" fmla="*/ 44 w 192"/>
                <a:gd name="T3" fmla="*/ 93 h 267"/>
                <a:gd name="T4" fmla="*/ 72 w 192"/>
                <a:gd name="T5" fmla="*/ 82 h 267"/>
                <a:gd name="T6" fmla="*/ 78 w 192"/>
                <a:gd name="T7" fmla="*/ 52 h 267"/>
                <a:gd name="T8" fmla="*/ 138 w 192"/>
                <a:gd name="T9" fmla="*/ 40 h 267"/>
                <a:gd name="T10" fmla="*/ 178 w 192"/>
                <a:gd name="T11" fmla="*/ 48 h 267"/>
                <a:gd name="T12" fmla="*/ 192 w 192"/>
                <a:gd name="T13" fmla="*/ 11 h 267"/>
                <a:gd name="T14" fmla="*/ 137 w 192"/>
                <a:gd name="T15" fmla="*/ 0 h 267"/>
                <a:gd name="T16" fmla="*/ 53 w 192"/>
                <a:gd name="T17" fmla="*/ 17 h 267"/>
                <a:gd name="T18" fmla="*/ 45 w 192"/>
                <a:gd name="T19" fmla="*/ 59 h 267"/>
                <a:gd name="T20" fmla="*/ 6 w 192"/>
                <a:gd name="T21" fmla="*/ 74 h 267"/>
                <a:gd name="T22" fmla="*/ 40 w 192"/>
                <a:gd name="T23" fmla="*/ 209 h 267"/>
                <a:gd name="T24" fmla="*/ 92 w 192"/>
                <a:gd name="T25" fmla="*/ 267 h 267"/>
                <a:gd name="T26" fmla="*/ 106 w 192"/>
                <a:gd name="T27" fmla="*/ 231 h 267"/>
                <a:gd name="T28" fmla="*/ 69 w 192"/>
                <a:gd name="T29" fmla="*/ 19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" h="267">
                  <a:moveTo>
                    <a:pt x="69" y="190"/>
                  </a:moveTo>
                  <a:cubicBezTo>
                    <a:pt x="40" y="143"/>
                    <a:pt x="44" y="93"/>
                    <a:pt x="44" y="93"/>
                  </a:cubicBezTo>
                  <a:cubicBezTo>
                    <a:pt x="44" y="93"/>
                    <a:pt x="61" y="94"/>
                    <a:pt x="72" y="82"/>
                  </a:cubicBezTo>
                  <a:cubicBezTo>
                    <a:pt x="83" y="72"/>
                    <a:pt x="78" y="52"/>
                    <a:pt x="78" y="52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9" y="44"/>
                    <a:pt x="45" y="59"/>
                  </a:cubicBezTo>
                  <a:cubicBezTo>
                    <a:pt x="29" y="75"/>
                    <a:pt x="6" y="74"/>
                    <a:pt x="6" y="74"/>
                  </a:cubicBezTo>
                  <a:cubicBezTo>
                    <a:pt x="6" y="74"/>
                    <a:pt x="0" y="144"/>
                    <a:pt x="40" y="209"/>
                  </a:cubicBezTo>
                  <a:cubicBezTo>
                    <a:pt x="57" y="235"/>
                    <a:pt x="76" y="254"/>
                    <a:pt x="92" y="267"/>
                  </a:cubicBezTo>
                  <a:cubicBezTo>
                    <a:pt x="106" y="231"/>
                    <a:pt x="106" y="231"/>
                    <a:pt x="106" y="231"/>
                  </a:cubicBezTo>
                  <a:cubicBezTo>
                    <a:pt x="94" y="222"/>
                    <a:pt x="81" y="209"/>
                    <a:pt x="69" y="190"/>
                  </a:cubicBezTo>
                  <a:close/>
                </a:path>
              </a:pathLst>
            </a:custGeom>
            <a:solidFill>
              <a:srgbClr val="511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íṡ1îḑè"/>
            <p:cNvSpPr/>
            <p:nvPr/>
          </p:nvSpPr>
          <p:spPr bwMode="auto">
            <a:xfrm>
              <a:off x="4152106" y="2609851"/>
              <a:ext cx="158750" cy="220663"/>
            </a:xfrm>
            <a:custGeom>
              <a:avLst/>
              <a:gdLst>
                <a:gd name="T0" fmla="*/ 38 w 138"/>
                <a:gd name="T1" fmla="*/ 12 h 191"/>
                <a:gd name="T2" fmla="*/ 32 w 138"/>
                <a:gd name="T3" fmla="*/ 42 h 191"/>
                <a:gd name="T4" fmla="*/ 4 w 138"/>
                <a:gd name="T5" fmla="*/ 53 h 191"/>
                <a:gd name="T6" fmla="*/ 29 w 138"/>
                <a:gd name="T7" fmla="*/ 150 h 191"/>
                <a:gd name="T8" fmla="*/ 66 w 138"/>
                <a:gd name="T9" fmla="*/ 191 h 191"/>
                <a:gd name="T10" fmla="*/ 138 w 138"/>
                <a:gd name="T11" fmla="*/ 8 h 191"/>
                <a:gd name="T12" fmla="*/ 98 w 138"/>
                <a:gd name="T13" fmla="*/ 0 h 191"/>
                <a:gd name="T14" fmla="*/ 38 w 138"/>
                <a:gd name="T15" fmla="*/ 1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91">
                  <a:moveTo>
                    <a:pt x="38" y="12"/>
                  </a:moveTo>
                  <a:cubicBezTo>
                    <a:pt x="38" y="12"/>
                    <a:pt x="43" y="32"/>
                    <a:pt x="32" y="42"/>
                  </a:cubicBezTo>
                  <a:cubicBezTo>
                    <a:pt x="21" y="54"/>
                    <a:pt x="4" y="53"/>
                    <a:pt x="4" y="53"/>
                  </a:cubicBezTo>
                  <a:cubicBezTo>
                    <a:pt x="4" y="53"/>
                    <a:pt x="0" y="103"/>
                    <a:pt x="29" y="150"/>
                  </a:cubicBezTo>
                  <a:cubicBezTo>
                    <a:pt x="41" y="169"/>
                    <a:pt x="54" y="182"/>
                    <a:pt x="66" y="191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38" y="12"/>
                  </a:lnTo>
                  <a:close/>
                </a:path>
              </a:pathLst>
            </a:custGeom>
            <a:solidFill>
              <a:srgbClr val="2307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iṣļïḓe"/>
            <p:cNvSpPr/>
            <p:nvPr/>
          </p:nvSpPr>
          <p:spPr bwMode="auto">
            <a:xfrm>
              <a:off x="4242594" y="3048001"/>
              <a:ext cx="252413" cy="254000"/>
            </a:xfrm>
            <a:custGeom>
              <a:avLst/>
              <a:gdLst>
                <a:gd name="T0" fmla="*/ 62 w 218"/>
                <a:gd name="T1" fmla="*/ 209 h 220"/>
                <a:gd name="T2" fmla="*/ 52 w 218"/>
                <a:gd name="T3" fmla="*/ 203 h 220"/>
                <a:gd name="T4" fmla="*/ 42 w 218"/>
                <a:gd name="T5" fmla="*/ 197 h 220"/>
                <a:gd name="T6" fmla="*/ 47 w 218"/>
                <a:gd name="T7" fmla="*/ 172 h 220"/>
                <a:gd name="T8" fmla="*/ 38 w 218"/>
                <a:gd name="T9" fmla="*/ 162 h 220"/>
                <a:gd name="T10" fmla="*/ 12 w 218"/>
                <a:gd name="T11" fmla="*/ 162 h 220"/>
                <a:gd name="T12" fmla="*/ 4 w 218"/>
                <a:gd name="T13" fmla="*/ 141 h 220"/>
                <a:gd name="T14" fmla="*/ 22 w 218"/>
                <a:gd name="T15" fmla="*/ 123 h 220"/>
                <a:gd name="T16" fmla="*/ 21 w 218"/>
                <a:gd name="T17" fmla="*/ 110 h 220"/>
                <a:gd name="T18" fmla="*/ 0 w 218"/>
                <a:gd name="T19" fmla="*/ 95 h 220"/>
                <a:gd name="T20" fmla="*/ 6 w 218"/>
                <a:gd name="T21" fmla="*/ 73 h 220"/>
                <a:gd name="T22" fmla="*/ 31 w 218"/>
                <a:gd name="T23" fmla="*/ 70 h 220"/>
                <a:gd name="T24" fmla="*/ 34 w 218"/>
                <a:gd name="T25" fmla="*/ 64 h 220"/>
                <a:gd name="T26" fmla="*/ 38 w 218"/>
                <a:gd name="T27" fmla="*/ 58 h 220"/>
                <a:gd name="T28" fmla="*/ 30 w 218"/>
                <a:gd name="T29" fmla="*/ 34 h 220"/>
                <a:gd name="T30" fmla="*/ 47 w 218"/>
                <a:gd name="T31" fmla="*/ 19 h 220"/>
                <a:gd name="T32" fmla="*/ 69 w 218"/>
                <a:gd name="T33" fmla="*/ 31 h 220"/>
                <a:gd name="T34" fmla="*/ 82 w 218"/>
                <a:gd name="T35" fmla="*/ 26 h 220"/>
                <a:gd name="T36" fmla="*/ 90 w 218"/>
                <a:gd name="T37" fmla="*/ 2 h 220"/>
                <a:gd name="T38" fmla="*/ 112 w 218"/>
                <a:gd name="T39" fmla="*/ 0 h 220"/>
                <a:gd name="T40" fmla="*/ 123 w 218"/>
                <a:gd name="T41" fmla="*/ 23 h 220"/>
                <a:gd name="T42" fmla="*/ 136 w 218"/>
                <a:gd name="T43" fmla="*/ 26 h 220"/>
                <a:gd name="T44" fmla="*/ 157 w 218"/>
                <a:gd name="T45" fmla="*/ 11 h 220"/>
                <a:gd name="T46" fmla="*/ 167 w 218"/>
                <a:gd name="T47" fmla="*/ 16 h 220"/>
                <a:gd name="T48" fmla="*/ 176 w 218"/>
                <a:gd name="T49" fmla="*/ 23 h 220"/>
                <a:gd name="T50" fmla="*/ 172 w 218"/>
                <a:gd name="T51" fmla="*/ 48 h 220"/>
                <a:gd name="T52" fmla="*/ 181 w 218"/>
                <a:gd name="T53" fmla="*/ 58 h 220"/>
                <a:gd name="T54" fmla="*/ 206 w 218"/>
                <a:gd name="T55" fmla="*/ 58 h 220"/>
                <a:gd name="T56" fmla="*/ 214 w 218"/>
                <a:gd name="T57" fmla="*/ 79 h 220"/>
                <a:gd name="T58" fmla="*/ 196 w 218"/>
                <a:gd name="T59" fmla="*/ 96 h 220"/>
                <a:gd name="T60" fmla="*/ 197 w 218"/>
                <a:gd name="T61" fmla="*/ 110 h 220"/>
                <a:gd name="T62" fmla="*/ 218 w 218"/>
                <a:gd name="T63" fmla="*/ 125 h 220"/>
                <a:gd name="T64" fmla="*/ 213 w 218"/>
                <a:gd name="T65" fmla="*/ 147 h 220"/>
                <a:gd name="T66" fmla="*/ 188 w 218"/>
                <a:gd name="T67" fmla="*/ 150 h 220"/>
                <a:gd name="T68" fmla="*/ 184 w 218"/>
                <a:gd name="T69" fmla="*/ 156 h 220"/>
                <a:gd name="T70" fmla="*/ 180 w 218"/>
                <a:gd name="T71" fmla="*/ 162 h 220"/>
                <a:gd name="T72" fmla="*/ 189 w 218"/>
                <a:gd name="T73" fmla="*/ 186 h 220"/>
                <a:gd name="T74" fmla="*/ 171 w 218"/>
                <a:gd name="T75" fmla="*/ 200 h 220"/>
                <a:gd name="T76" fmla="*/ 149 w 218"/>
                <a:gd name="T77" fmla="*/ 189 h 220"/>
                <a:gd name="T78" fmla="*/ 136 w 218"/>
                <a:gd name="T79" fmla="*/ 194 h 220"/>
                <a:gd name="T80" fmla="*/ 129 w 218"/>
                <a:gd name="T81" fmla="*/ 218 h 220"/>
                <a:gd name="T82" fmla="*/ 106 w 218"/>
                <a:gd name="T83" fmla="*/ 220 h 220"/>
                <a:gd name="T84" fmla="*/ 95 w 218"/>
                <a:gd name="T85" fmla="*/ 197 h 220"/>
                <a:gd name="T86" fmla="*/ 82 w 218"/>
                <a:gd name="T87" fmla="*/ 194 h 220"/>
                <a:gd name="T88" fmla="*/ 62 w 218"/>
                <a:gd name="T89" fmla="*/ 20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8" h="220">
                  <a:moveTo>
                    <a:pt x="62" y="209"/>
                  </a:moveTo>
                  <a:cubicBezTo>
                    <a:pt x="58" y="207"/>
                    <a:pt x="55" y="205"/>
                    <a:pt x="52" y="203"/>
                  </a:cubicBezTo>
                  <a:cubicBezTo>
                    <a:pt x="48" y="201"/>
                    <a:pt x="45" y="199"/>
                    <a:pt x="42" y="197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43" y="169"/>
                    <a:pt x="40" y="165"/>
                    <a:pt x="38" y="162"/>
                  </a:cubicBezTo>
                  <a:cubicBezTo>
                    <a:pt x="12" y="162"/>
                    <a:pt x="12" y="162"/>
                    <a:pt x="12" y="162"/>
                  </a:cubicBezTo>
                  <a:cubicBezTo>
                    <a:pt x="9" y="155"/>
                    <a:pt x="6" y="148"/>
                    <a:pt x="4" y="141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21" y="119"/>
                    <a:pt x="21" y="114"/>
                    <a:pt x="21" y="11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1" y="88"/>
                    <a:pt x="3" y="80"/>
                    <a:pt x="6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2" y="68"/>
                    <a:pt x="33" y="66"/>
                    <a:pt x="34" y="64"/>
                  </a:cubicBezTo>
                  <a:cubicBezTo>
                    <a:pt x="35" y="62"/>
                    <a:pt x="37" y="60"/>
                    <a:pt x="38" y="58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5" y="28"/>
                    <a:pt x="41" y="24"/>
                    <a:pt x="47" y="1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3" y="29"/>
                    <a:pt x="78" y="27"/>
                    <a:pt x="82" y="26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97" y="1"/>
                    <a:pt x="105" y="0"/>
                    <a:pt x="112" y="0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8" y="23"/>
                    <a:pt x="132" y="25"/>
                    <a:pt x="136" y="26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60" y="13"/>
                    <a:pt x="163" y="14"/>
                    <a:pt x="167" y="16"/>
                  </a:cubicBezTo>
                  <a:cubicBezTo>
                    <a:pt x="170" y="18"/>
                    <a:pt x="173" y="21"/>
                    <a:pt x="176" y="23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75" y="51"/>
                    <a:pt x="178" y="54"/>
                    <a:pt x="181" y="58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9" y="65"/>
                    <a:pt x="212" y="72"/>
                    <a:pt x="214" y="79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7" y="101"/>
                    <a:pt x="197" y="105"/>
                    <a:pt x="197" y="110"/>
                  </a:cubicBezTo>
                  <a:cubicBezTo>
                    <a:pt x="218" y="125"/>
                    <a:pt x="218" y="125"/>
                    <a:pt x="218" y="125"/>
                  </a:cubicBezTo>
                  <a:cubicBezTo>
                    <a:pt x="217" y="132"/>
                    <a:pt x="215" y="139"/>
                    <a:pt x="213" y="147"/>
                  </a:cubicBezTo>
                  <a:cubicBezTo>
                    <a:pt x="188" y="150"/>
                    <a:pt x="188" y="150"/>
                    <a:pt x="188" y="150"/>
                  </a:cubicBezTo>
                  <a:cubicBezTo>
                    <a:pt x="187" y="152"/>
                    <a:pt x="185" y="154"/>
                    <a:pt x="184" y="156"/>
                  </a:cubicBezTo>
                  <a:cubicBezTo>
                    <a:pt x="183" y="158"/>
                    <a:pt x="182" y="160"/>
                    <a:pt x="180" y="162"/>
                  </a:cubicBezTo>
                  <a:cubicBezTo>
                    <a:pt x="189" y="186"/>
                    <a:pt x="189" y="186"/>
                    <a:pt x="189" y="186"/>
                  </a:cubicBezTo>
                  <a:cubicBezTo>
                    <a:pt x="183" y="191"/>
                    <a:pt x="177" y="196"/>
                    <a:pt x="171" y="200"/>
                  </a:cubicBezTo>
                  <a:cubicBezTo>
                    <a:pt x="149" y="189"/>
                    <a:pt x="149" y="189"/>
                    <a:pt x="149" y="189"/>
                  </a:cubicBezTo>
                  <a:cubicBezTo>
                    <a:pt x="145" y="191"/>
                    <a:pt x="141" y="192"/>
                    <a:pt x="136" y="194"/>
                  </a:cubicBezTo>
                  <a:cubicBezTo>
                    <a:pt x="129" y="218"/>
                    <a:pt x="129" y="218"/>
                    <a:pt x="129" y="218"/>
                  </a:cubicBezTo>
                  <a:cubicBezTo>
                    <a:pt x="121" y="219"/>
                    <a:pt x="114" y="220"/>
                    <a:pt x="106" y="220"/>
                  </a:cubicBezTo>
                  <a:cubicBezTo>
                    <a:pt x="95" y="197"/>
                    <a:pt x="95" y="197"/>
                    <a:pt x="95" y="197"/>
                  </a:cubicBezTo>
                  <a:cubicBezTo>
                    <a:pt x="91" y="196"/>
                    <a:pt x="86" y="195"/>
                    <a:pt x="82" y="194"/>
                  </a:cubicBezTo>
                  <a:lnTo>
                    <a:pt x="62" y="209"/>
                  </a:lnTo>
                  <a:close/>
                </a:path>
              </a:pathLst>
            </a:custGeom>
            <a:solidFill>
              <a:srgbClr val="480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îsļiḋe"/>
            <p:cNvSpPr/>
            <p:nvPr/>
          </p:nvSpPr>
          <p:spPr bwMode="auto">
            <a:xfrm>
              <a:off x="4050506" y="3114676"/>
              <a:ext cx="192088" cy="196850"/>
            </a:xfrm>
            <a:custGeom>
              <a:avLst/>
              <a:gdLst>
                <a:gd name="T0" fmla="*/ 41 w 166"/>
                <a:gd name="T1" fmla="*/ 158 h 170"/>
                <a:gd name="T2" fmla="*/ 33 w 166"/>
                <a:gd name="T3" fmla="*/ 153 h 170"/>
                <a:gd name="T4" fmla="*/ 26 w 166"/>
                <a:gd name="T5" fmla="*/ 148 h 170"/>
                <a:gd name="T6" fmla="*/ 31 w 166"/>
                <a:gd name="T7" fmla="*/ 129 h 170"/>
                <a:gd name="T8" fmla="*/ 25 w 166"/>
                <a:gd name="T9" fmla="*/ 120 h 170"/>
                <a:gd name="T10" fmla="*/ 6 w 166"/>
                <a:gd name="T11" fmla="*/ 119 h 170"/>
                <a:gd name="T12" fmla="*/ 0 w 166"/>
                <a:gd name="T13" fmla="*/ 102 h 170"/>
                <a:gd name="T14" fmla="*/ 15 w 166"/>
                <a:gd name="T15" fmla="*/ 90 h 170"/>
                <a:gd name="T16" fmla="*/ 15 w 166"/>
                <a:gd name="T17" fmla="*/ 79 h 170"/>
                <a:gd name="T18" fmla="*/ 0 w 166"/>
                <a:gd name="T19" fmla="*/ 67 h 170"/>
                <a:gd name="T20" fmla="*/ 6 w 166"/>
                <a:gd name="T21" fmla="*/ 50 h 170"/>
                <a:gd name="T22" fmla="*/ 25 w 166"/>
                <a:gd name="T23" fmla="*/ 49 h 170"/>
                <a:gd name="T24" fmla="*/ 28 w 166"/>
                <a:gd name="T25" fmla="*/ 45 h 170"/>
                <a:gd name="T26" fmla="*/ 31 w 166"/>
                <a:gd name="T27" fmla="*/ 41 h 170"/>
                <a:gd name="T28" fmla="*/ 27 w 166"/>
                <a:gd name="T29" fmla="*/ 22 h 170"/>
                <a:gd name="T30" fmla="*/ 41 w 166"/>
                <a:gd name="T31" fmla="*/ 11 h 170"/>
                <a:gd name="T32" fmla="*/ 57 w 166"/>
                <a:gd name="T33" fmla="*/ 22 h 170"/>
                <a:gd name="T34" fmla="*/ 67 w 166"/>
                <a:gd name="T35" fmla="*/ 19 h 170"/>
                <a:gd name="T36" fmla="*/ 75 w 166"/>
                <a:gd name="T37" fmla="*/ 1 h 170"/>
                <a:gd name="T38" fmla="*/ 92 w 166"/>
                <a:gd name="T39" fmla="*/ 1 h 170"/>
                <a:gd name="T40" fmla="*/ 99 w 166"/>
                <a:gd name="T41" fmla="*/ 19 h 170"/>
                <a:gd name="T42" fmla="*/ 109 w 166"/>
                <a:gd name="T43" fmla="*/ 22 h 170"/>
                <a:gd name="T44" fmla="*/ 126 w 166"/>
                <a:gd name="T45" fmla="*/ 12 h 170"/>
                <a:gd name="T46" fmla="*/ 133 w 166"/>
                <a:gd name="T47" fmla="*/ 16 h 170"/>
                <a:gd name="T48" fmla="*/ 140 w 166"/>
                <a:gd name="T49" fmla="*/ 22 h 170"/>
                <a:gd name="T50" fmla="*/ 135 w 166"/>
                <a:gd name="T51" fmla="*/ 41 h 170"/>
                <a:gd name="T52" fmla="*/ 141 w 166"/>
                <a:gd name="T53" fmla="*/ 49 h 170"/>
                <a:gd name="T54" fmla="*/ 161 w 166"/>
                <a:gd name="T55" fmla="*/ 51 h 170"/>
                <a:gd name="T56" fmla="*/ 166 w 166"/>
                <a:gd name="T57" fmla="*/ 67 h 170"/>
                <a:gd name="T58" fmla="*/ 151 w 166"/>
                <a:gd name="T59" fmla="*/ 80 h 170"/>
                <a:gd name="T60" fmla="*/ 151 w 166"/>
                <a:gd name="T61" fmla="*/ 90 h 170"/>
                <a:gd name="T62" fmla="*/ 166 w 166"/>
                <a:gd name="T63" fmla="*/ 103 h 170"/>
                <a:gd name="T64" fmla="*/ 160 w 166"/>
                <a:gd name="T65" fmla="*/ 119 h 170"/>
                <a:gd name="T66" fmla="*/ 141 w 166"/>
                <a:gd name="T67" fmla="*/ 121 h 170"/>
                <a:gd name="T68" fmla="*/ 138 w 166"/>
                <a:gd name="T69" fmla="*/ 125 h 170"/>
                <a:gd name="T70" fmla="*/ 135 w 166"/>
                <a:gd name="T71" fmla="*/ 129 h 170"/>
                <a:gd name="T72" fmla="*/ 140 w 166"/>
                <a:gd name="T73" fmla="*/ 148 h 170"/>
                <a:gd name="T74" fmla="*/ 125 w 166"/>
                <a:gd name="T75" fmla="*/ 158 h 170"/>
                <a:gd name="T76" fmla="*/ 109 w 166"/>
                <a:gd name="T77" fmla="*/ 148 h 170"/>
                <a:gd name="T78" fmla="*/ 99 w 166"/>
                <a:gd name="T79" fmla="*/ 151 h 170"/>
                <a:gd name="T80" fmla="*/ 92 w 166"/>
                <a:gd name="T81" fmla="*/ 169 h 170"/>
                <a:gd name="T82" fmla="*/ 74 w 166"/>
                <a:gd name="T83" fmla="*/ 169 h 170"/>
                <a:gd name="T84" fmla="*/ 67 w 166"/>
                <a:gd name="T85" fmla="*/ 151 h 170"/>
                <a:gd name="T86" fmla="*/ 57 w 166"/>
                <a:gd name="T87" fmla="*/ 148 h 170"/>
                <a:gd name="T88" fmla="*/ 41 w 166"/>
                <a:gd name="T89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6" h="170">
                  <a:moveTo>
                    <a:pt x="41" y="158"/>
                  </a:moveTo>
                  <a:cubicBezTo>
                    <a:pt x="38" y="156"/>
                    <a:pt x="36" y="155"/>
                    <a:pt x="33" y="153"/>
                  </a:cubicBezTo>
                  <a:cubicBezTo>
                    <a:pt x="31" y="151"/>
                    <a:pt x="29" y="150"/>
                    <a:pt x="26" y="148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29" y="126"/>
                    <a:pt x="27" y="123"/>
                    <a:pt x="25" y="120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3" y="114"/>
                    <a:pt x="2" y="108"/>
                    <a:pt x="0" y="102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5" y="86"/>
                    <a:pt x="15" y="83"/>
                    <a:pt x="15" y="7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61"/>
                    <a:pt x="3" y="56"/>
                    <a:pt x="6" y="50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6" y="48"/>
                    <a:pt x="27" y="46"/>
                    <a:pt x="28" y="45"/>
                  </a:cubicBezTo>
                  <a:cubicBezTo>
                    <a:pt x="29" y="43"/>
                    <a:pt x="30" y="42"/>
                    <a:pt x="31" y="4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1" y="18"/>
                    <a:pt x="36" y="14"/>
                    <a:pt x="41" y="11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61" y="21"/>
                    <a:pt x="64" y="20"/>
                    <a:pt x="67" y="19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80" y="0"/>
                    <a:pt x="86" y="0"/>
                    <a:pt x="92" y="1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3" y="20"/>
                    <a:pt x="106" y="21"/>
                    <a:pt x="109" y="2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128" y="13"/>
                    <a:pt x="131" y="15"/>
                    <a:pt x="133" y="16"/>
                  </a:cubicBezTo>
                  <a:cubicBezTo>
                    <a:pt x="135" y="18"/>
                    <a:pt x="138" y="20"/>
                    <a:pt x="140" y="22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37" y="44"/>
                    <a:pt x="139" y="46"/>
                    <a:pt x="141" y="49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63" y="56"/>
                    <a:pt x="165" y="62"/>
                    <a:pt x="166" y="67"/>
                  </a:cubicBezTo>
                  <a:cubicBezTo>
                    <a:pt x="151" y="80"/>
                    <a:pt x="151" y="80"/>
                    <a:pt x="151" y="80"/>
                  </a:cubicBezTo>
                  <a:cubicBezTo>
                    <a:pt x="151" y="83"/>
                    <a:pt x="151" y="87"/>
                    <a:pt x="151" y="90"/>
                  </a:cubicBezTo>
                  <a:cubicBezTo>
                    <a:pt x="166" y="103"/>
                    <a:pt x="166" y="103"/>
                    <a:pt x="166" y="103"/>
                  </a:cubicBezTo>
                  <a:cubicBezTo>
                    <a:pt x="165" y="108"/>
                    <a:pt x="163" y="114"/>
                    <a:pt x="160" y="119"/>
                  </a:cubicBezTo>
                  <a:cubicBezTo>
                    <a:pt x="141" y="121"/>
                    <a:pt x="141" y="121"/>
                    <a:pt x="141" y="121"/>
                  </a:cubicBezTo>
                  <a:cubicBezTo>
                    <a:pt x="140" y="122"/>
                    <a:pt x="139" y="123"/>
                    <a:pt x="138" y="125"/>
                  </a:cubicBezTo>
                  <a:cubicBezTo>
                    <a:pt x="137" y="126"/>
                    <a:pt x="136" y="128"/>
                    <a:pt x="135" y="129"/>
                  </a:cubicBezTo>
                  <a:cubicBezTo>
                    <a:pt x="140" y="148"/>
                    <a:pt x="140" y="148"/>
                    <a:pt x="140" y="148"/>
                  </a:cubicBezTo>
                  <a:cubicBezTo>
                    <a:pt x="135" y="152"/>
                    <a:pt x="130" y="155"/>
                    <a:pt x="125" y="158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106" y="149"/>
                    <a:pt x="102" y="150"/>
                    <a:pt x="99" y="151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86" y="170"/>
                    <a:pt x="80" y="170"/>
                    <a:pt x="74" y="169"/>
                  </a:cubicBezTo>
                  <a:cubicBezTo>
                    <a:pt x="67" y="151"/>
                    <a:pt x="67" y="151"/>
                    <a:pt x="67" y="151"/>
                  </a:cubicBezTo>
                  <a:cubicBezTo>
                    <a:pt x="64" y="150"/>
                    <a:pt x="60" y="149"/>
                    <a:pt x="57" y="148"/>
                  </a:cubicBezTo>
                  <a:lnTo>
                    <a:pt x="41" y="158"/>
                  </a:lnTo>
                  <a:close/>
                </a:path>
              </a:pathLst>
            </a:custGeom>
            <a:solidFill>
              <a:srgbClr val="480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ïṡlídè"/>
            <p:cNvSpPr/>
            <p:nvPr/>
          </p:nvSpPr>
          <p:spPr bwMode="auto">
            <a:xfrm>
              <a:off x="4174331" y="3486151"/>
              <a:ext cx="196850" cy="274638"/>
            </a:xfrm>
            <a:custGeom>
              <a:avLst/>
              <a:gdLst>
                <a:gd name="T0" fmla="*/ 84 w 124"/>
                <a:gd name="T1" fmla="*/ 81 h 173"/>
                <a:gd name="T2" fmla="*/ 84 w 124"/>
                <a:gd name="T3" fmla="*/ 0 h 173"/>
                <a:gd name="T4" fmla="*/ 42 w 124"/>
                <a:gd name="T5" fmla="*/ 0 h 173"/>
                <a:gd name="T6" fmla="*/ 42 w 124"/>
                <a:gd name="T7" fmla="*/ 81 h 173"/>
                <a:gd name="T8" fmla="*/ 0 w 124"/>
                <a:gd name="T9" fmla="*/ 81 h 173"/>
                <a:gd name="T10" fmla="*/ 63 w 124"/>
                <a:gd name="T11" fmla="*/ 173 h 173"/>
                <a:gd name="T12" fmla="*/ 124 w 124"/>
                <a:gd name="T13" fmla="*/ 81 h 173"/>
                <a:gd name="T14" fmla="*/ 84 w 124"/>
                <a:gd name="T15" fmla="*/ 8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73">
                  <a:moveTo>
                    <a:pt x="84" y="81"/>
                  </a:moveTo>
                  <a:lnTo>
                    <a:pt x="84" y="0"/>
                  </a:lnTo>
                  <a:lnTo>
                    <a:pt x="42" y="0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63" y="173"/>
                  </a:lnTo>
                  <a:lnTo>
                    <a:pt x="124" y="81"/>
                  </a:lnTo>
                  <a:lnTo>
                    <a:pt x="84" y="81"/>
                  </a:lnTo>
                  <a:close/>
                </a:path>
              </a:pathLst>
            </a:custGeom>
            <a:solidFill>
              <a:srgbClr val="69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ŝļïḋê"/>
            <p:cNvSpPr/>
            <p:nvPr/>
          </p:nvSpPr>
          <p:spPr bwMode="auto">
            <a:xfrm>
              <a:off x="4136231" y="3767138"/>
              <a:ext cx="279400" cy="49213"/>
            </a:xfrm>
            <a:prstGeom prst="rect">
              <a:avLst/>
            </a:prstGeom>
            <a:solidFill>
              <a:srgbClr val="69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ŝlîḓe"/>
            <p:cNvSpPr/>
            <p:nvPr/>
          </p:nvSpPr>
          <p:spPr bwMode="auto">
            <a:xfrm>
              <a:off x="4142581" y="3994151"/>
              <a:ext cx="265113" cy="84138"/>
            </a:xfrm>
            <a:custGeom>
              <a:avLst/>
              <a:gdLst>
                <a:gd name="T0" fmla="*/ 167 w 167"/>
                <a:gd name="T1" fmla="*/ 0 h 53"/>
                <a:gd name="T2" fmla="*/ 0 w 167"/>
                <a:gd name="T3" fmla="*/ 0 h 53"/>
                <a:gd name="T4" fmla="*/ 83 w 167"/>
                <a:gd name="T5" fmla="*/ 53 h 53"/>
                <a:gd name="T6" fmla="*/ 167 w 167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53">
                  <a:moveTo>
                    <a:pt x="167" y="0"/>
                  </a:moveTo>
                  <a:lnTo>
                    <a:pt x="0" y="0"/>
                  </a:lnTo>
                  <a:lnTo>
                    <a:pt x="83" y="5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69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îṧľídé"/>
            <p:cNvSpPr/>
            <p:nvPr/>
          </p:nvSpPr>
          <p:spPr bwMode="auto">
            <a:xfrm>
              <a:off x="4094956" y="3994151"/>
              <a:ext cx="361950" cy="231775"/>
            </a:xfrm>
            <a:custGeom>
              <a:avLst/>
              <a:gdLst>
                <a:gd name="T0" fmla="*/ 113 w 228"/>
                <a:gd name="T1" fmla="*/ 73 h 146"/>
                <a:gd name="T2" fmla="*/ 0 w 228"/>
                <a:gd name="T3" fmla="*/ 0 h 146"/>
                <a:gd name="T4" fmla="*/ 0 w 228"/>
                <a:gd name="T5" fmla="*/ 146 h 146"/>
                <a:gd name="T6" fmla="*/ 228 w 228"/>
                <a:gd name="T7" fmla="*/ 146 h 146"/>
                <a:gd name="T8" fmla="*/ 228 w 228"/>
                <a:gd name="T9" fmla="*/ 0 h 146"/>
                <a:gd name="T10" fmla="*/ 113 w 228"/>
                <a:gd name="T11" fmla="*/ 7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146">
                  <a:moveTo>
                    <a:pt x="113" y="73"/>
                  </a:moveTo>
                  <a:lnTo>
                    <a:pt x="0" y="0"/>
                  </a:lnTo>
                  <a:lnTo>
                    <a:pt x="0" y="146"/>
                  </a:lnTo>
                  <a:lnTo>
                    <a:pt x="228" y="146"/>
                  </a:lnTo>
                  <a:lnTo>
                    <a:pt x="228" y="0"/>
                  </a:lnTo>
                  <a:lnTo>
                    <a:pt x="113" y="73"/>
                  </a:lnTo>
                  <a:close/>
                </a:path>
              </a:pathLst>
            </a:custGeom>
            <a:solidFill>
              <a:srgbClr val="69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iSlïďè"/>
            <p:cNvSpPr/>
            <p:nvPr/>
          </p:nvSpPr>
          <p:spPr bwMode="auto">
            <a:xfrm>
              <a:off x="4602956" y="2706688"/>
              <a:ext cx="68263" cy="101600"/>
            </a:xfrm>
            <a:custGeom>
              <a:avLst/>
              <a:gdLst>
                <a:gd name="T0" fmla="*/ 26 w 58"/>
                <a:gd name="T1" fmla="*/ 78 h 89"/>
                <a:gd name="T2" fmla="*/ 45 w 58"/>
                <a:gd name="T3" fmla="*/ 66 h 89"/>
                <a:gd name="T4" fmla="*/ 43 w 58"/>
                <a:gd name="T5" fmla="*/ 59 h 89"/>
                <a:gd name="T6" fmla="*/ 39 w 58"/>
                <a:gd name="T7" fmla="*/ 54 h 89"/>
                <a:gd name="T8" fmla="*/ 32 w 58"/>
                <a:gd name="T9" fmla="*/ 51 h 89"/>
                <a:gd name="T10" fmla="*/ 25 w 58"/>
                <a:gd name="T11" fmla="*/ 48 h 89"/>
                <a:gd name="T12" fmla="*/ 16 w 58"/>
                <a:gd name="T13" fmla="*/ 44 h 89"/>
                <a:gd name="T14" fmla="*/ 9 w 58"/>
                <a:gd name="T15" fmla="*/ 39 h 89"/>
                <a:gd name="T16" fmla="*/ 4 w 58"/>
                <a:gd name="T17" fmla="*/ 33 h 89"/>
                <a:gd name="T18" fmla="*/ 2 w 58"/>
                <a:gd name="T19" fmla="*/ 23 h 89"/>
                <a:gd name="T20" fmla="*/ 10 w 58"/>
                <a:gd name="T21" fmla="*/ 6 h 89"/>
                <a:gd name="T22" fmla="*/ 31 w 58"/>
                <a:gd name="T23" fmla="*/ 0 h 89"/>
                <a:gd name="T24" fmla="*/ 45 w 58"/>
                <a:gd name="T25" fmla="*/ 1 h 89"/>
                <a:gd name="T26" fmla="*/ 54 w 58"/>
                <a:gd name="T27" fmla="*/ 5 h 89"/>
                <a:gd name="T28" fmla="*/ 50 w 58"/>
                <a:gd name="T29" fmla="*/ 15 h 89"/>
                <a:gd name="T30" fmla="*/ 43 w 58"/>
                <a:gd name="T31" fmla="*/ 11 h 89"/>
                <a:gd name="T32" fmla="*/ 31 w 58"/>
                <a:gd name="T33" fmla="*/ 10 h 89"/>
                <a:gd name="T34" fmla="*/ 24 w 58"/>
                <a:gd name="T35" fmla="*/ 11 h 89"/>
                <a:gd name="T36" fmla="*/ 19 w 58"/>
                <a:gd name="T37" fmla="*/ 13 h 89"/>
                <a:gd name="T38" fmla="*/ 16 w 58"/>
                <a:gd name="T39" fmla="*/ 17 h 89"/>
                <a:gd name="T40" fmla="*/ 14 w 58"/>
                <a:gd name="T41" fmla="*/ 22 h 89"/>
                <a:gd name="T42" fmla="*/ 16 w 58"/>
                <a:gd name="T43" fmla="*/ 28 h 89"/>
                <a:gd name="T44" fmla="*/ 19 w 58"/>
                <a:gd name="T45" fmla="*/ 32 h 89"/>
                <a:gd name="T46" fmla="*/ 25 w 58"/>
                <a:gd name="T47" fmla="*/ 35 h 89"/>
                <a:gd name="T48" fmla="*/ 32 w 58"/>
                <a:gd name="T49" fmla="*/ 38 h 89"/>
                <a:gd name="T50" fmla="*/ 43 w 58"/>
                <a:gd name="T51" fmla="*/ 43 h 89"/>
                <a:gd name="T52" fmla="*/ 51 w 58"/>
                <a:gd name="T53" fmla="*/ 48 h 89"/>
                <a:gd name="T54" fmla="*/ 56 w 58"/>
                <a:gd name="T55" fmla="*/ 55 h 89"/>
                <a:gd name="T56" fmla="*/ 58 w 58"/>
                <a:gd name="T57" fmla="*/ 66 h 89"/>
                <a:gd name="T58" fmla="*/ 49 w 58"/>
                <a:gd name="T59" fmla="*/ 83 h 89"/>
                <a:gd name="T60" fmla="*/ 26 w 58"/>
                <a:gd name="T61" fmla="*/ 89 h 89"/>
                <a:gd name="T62" fmla="*/ 17 w 58"/>
                <a:gd name="T63" fmla="*/ 88 h 89"/>
                <a:gd name="T64" fmla="*/ 9 w 58"/>
                <a:gd name="T65" fmla="*/ 86 h 89"/>
                <a:gd name="T66" fmla="*/ 4 w 58"/>
                <a:gd name="T67" fmla="*/ 85 h 89"/>
                <a:gd name="T68" fmla="*/ 0 w 58"/>
                <a:gd name="T69" fmla="*/ 83 h 89"/>
                <a:gd name="T70" fmla="*/ 4 w 58"/>
                <a:gd name="T71" fmla="*/ 73 h 89"/>
                <a:gd name="T72" fmla="*/ 12 w 58"/>
                <a:gd name="T73" fmla="*/ 76 h 89"/>
                <a:gd name="T74" fmla="*/ 26 w 58"/>
                <a:gd name="T75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89">
                  <a:moveTo>
                    <a:pt x="26" y="78"/>
                  </a:moveTo>
                  <a:cubicBezTo>
                    <a:pt x="39" y="78"/>
                    <a:pt x="45" y="74"/>
                    <a:pt x="45" y="66"/>
                  </a:cubicBezTo>
                  <a:cubicBezTo>
                    <a:pt x="45" y="63"/>
                    <a:pt x="45" y="61"/>
                    <a:pt x="43" y="59"/>
                  </a:cubicBezTo>
                  <a:cubicBezTo>
                    <a:pt x="42" y="57"/>
                    <a:pt x="41" y="55"/>
                    <a:pt x="39" y="54"/>
                  </a:cubicBezTo>
                  <a:cubicBezTo>
                    <a:pt x="37" y="53"/>
                    <a:pt x="35" y="52"/>
                    <a:pt x="32" y="51"/>
                  </a:cubicBezTo>
                  <a:cubicBezTo>
                    <a:pt x="30" y="50"/>
                    <a:pt x="27" y="49"/>
                    <a:pt x="25" y="48"/>
                  </a:cubicBezTo>
                  <a:cubicBezTo>
                    <a:pt x="22" y="47"/>
                    <a:pt x="19" y="45"/>
                    <a:pt x="16" y="44"/>
                  </a:cubicBezTo>
                  <a:cubicBezTo>
                    <a:pt x="13" y="43"/>
                    <a:pt x="11" y="41"/>
                    <a:pt x="9" y="39"/>
                  </a:cubicBezTo>
                  <a:cubicBezTo>
                    <a:pt x="7" y="37"/>
                    <a:pt x="5" y="35"/>
                    <a:pt x="4" y="33"/>
                  </a:cubicBezTo>
                  <a:cubicBezTo>
                    <a:pt x="3" y="30"/>
                    <a:pt x="2" y="27"/>
                    <a:pt x="2" y="23"/>
                  </a:cubicBezTo>
                  <a:cubicBezTo>
                    <a:pt x="2" y="16"/>
                    <a:pt x="5" y="10"/>
                    <a:pt x="10" y="6"/>
                  </a:cubicBezTo>
                  <a:cubicBezTo>
                    <a:pt x="15" y="2"/>
                    <a:pt x="22" y="0"/>
                    <a:pt x="31" y="0"/>
                  </a:cubicBezTo>
                  <a:cubicBezTo>
                    <a:pt x="36" y="0"/>
                    <a:pt x="41" y="0"/>
                    <a:pt x="45" y="1"/>
                  </a:cubicBezTo>
                  <a:cubicBezTo>
                    <a:pt x="49" y="2"/>
                    <a:pt x="52" y="4"/>
                    <a:pt x="54" y="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4"/>
                    <a:pt x="46" y="12"/>
                    <a:pt x="43" y="11"/>
                  </a:cubicBezTo>
                  <a:cubicBezTo>
                    <a:pt x="39" y="10"/>
                    <a:pt x="35" y="10"/>
                    <a:pt x="31" y="10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2" y="11"/>
                    <a:pt x="21" y="12"/>
                    <a:pt x="19" y="13"/>
                  </a:cubicBezTo>
                  <a:cubicBezTo>
                    <a:pt x="18" y="14"/>
                    <a:pt x="16" y="15"/>
                    <a:pt x="16" y="17"/>
                  </a:cubicBezTo>
                  <a:cubicBezTo>
                    <a:pt x="15" y="18"/>
                    <a:pt x="14" y="20"/>
                    <a:pt x="14" y="22"/>
                  </a:cubicBezTo>
                  <a:cubicBezTo>
                    <a:pt x="14" y="24"/>
                    <a:pt x="15" y="26"/>
                    <a:pt x="16" y="28"/>
                  </a:cubicBezTo>
                  <a:cubicBezTo>
                    <a:pt x="17" y="29"/>
                    <a:pt x="18" y="31"/>
                    <a:pt x="19" y="32"/>
                  </a:cubicBezTo>
                  <a:cubicBezTo>
                    <a:pt x="21" y="33"/>
                    <a:pt x="23" y="34"/>
                    <a:pt x="25" y="35"/>
                  </a:cubicBezTo>
                  <a:cubicBezTo>
                    <a:pt x="27" y="36"/>
                    <a:pt x="30" y="37"/>
                    <a:pt x="32" y="38"/>
                  </a:cubicBezTo>
                  <a:cubicBezTo>
                    <a:pt x="36" y="40"/>
                    <a:pt x="40" y="41"/>
                    <a:pt x="43" y="43"/>
                  </a:cubicBezTo>
                  <a:cubicBezTo>
                    <a:pt x="46" y="44"/>
                    <a:pt x="48" y="46"/>
                    <a:pt x="51" y="48"/>
                  </a:cubicBezTo>
                  <a:cubicBezTo>
                    <a:pt x="53" y="50"/>
                    <a:pt x="55" y="52"/>
                    <a:pt x="56" y="55"/>
                  </a:cubicBezTo>
                  <a:cubicBezTo>
                    <a:pt x="57" y="58"/>
                    <a:pt x="58" y="61"/>
                    <a:pt x="58" y="66"/>
                  </a:cubicBezTo>
                  <a:cubicBezTo>
                    <a:pt x="58" y="73"/>
                    <a:pt x="55" y="79"/>
                    <a:pt x="49" y="83"/>
                  </a:cubicBezTo>
                  <a:cubicBezTo>
                    <a:pt x="44" y="87"/>
                    <a:pt x="36" y="89"/>
                    <a:pt x="26" y="89"/>
                  </a:cubicBezTo>
                  <a:cubicBezTo>
                    <a:pt x="23" y="89"/>
                    <a:pt x="20" y="89"/>
                    <a:pt x="17" y="88"/>
                  </a:cubicBezTo>
                  <a:cubicBezTo>
                    <a:pt x="14" y="88"/>
                    <a:pt x="12" y="87"/>
                    <a:pt x="9" y="86"/>
                  </a:cubicBezTo>
                  <a:cubicBezTo>
                    <a:pt x="7" y="86"/>
                    <a:pt x="5" y="85"/>
                    <a:pt x="4" y="85"/>
                  </a:cubicBezTo>
                  <a:cubicBezTo>
                    <a:pt x="2" y="84"/>
                    <a:pt x="1" y="83"/>
                    <a:pt x="0" y="8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5" y="74"/>
                    <a:pt x="8" y="75"/>
                    <a:pt x="12" y="76"/>
                  </a:cubicBezTo>
                  <a:cubicBezTo>
                    <a:pt x="16" y="78"/>
                    <a:pt x="21" y="78"/>
                    <a:pt x="26" y="78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sliḓé"/>
            <p:cNvSpPr/>
            <p:nvPr/>
          </p:nvSpPr>
          <p:spPr bwMode="auto">
            <a:xfrm>
              <a:off x="4682331" y="2730501"/>
              <a:ext cx="65088" cy="77788"/>
            </a:xfrm>
            <a:custGeom>
              <a:avLst/>
              <a:gdLst>
                <a:gd name="T0" fmla="*/ 0 w 56"/>
                <a:gd name="T1" fmla="*/ 34 h 67"/>
                <a:gd name="T2" fmla="*/ 2 w 56"/>
                <a:gd name="T3" fmla="*/ 19 h 67"/>
                <a:gd name="T4" fmla="*/ 9 w 56"/>
                <a:gd name="T5" fmla="*/ 9 h 67"/>
                <a:gd name="T6" fmla="*/ 18 w 56"/>
                <a:gd name="T7" fmla="*/ 2 h 67"/>
                <a:gd name="T8" fmla="*/ 29 w 56"/>
                <a:gd name="T9" fmla="*/ 0 h 67"/>
                <a:gd name="T10" fmla="*/ 49 w 56"/>
                <a:gd name="T11" fmla="*/ 8 h 67"/>
                <a:gd name="T12" fmla="*/ 56 w 56"/>
                <a:gd name="T13" fmla="*/ 33 h 67"/>
                <a:gd name="T14" fmla="*/ 56 w 56"/>
                <a:gd name="T15" fmla="*/ 35 h 67"/>
                <a:gd name="T16" fmla="*/ 56 w 56"/>
                <a:gd name="T17" fmla="*/ 37 h 67"/>
                <a:gd name="T18" fmla="*/ 12 w 56"/>
                <a:gd name="T19" fmla="*/ 37 h 67"/>
                <a:gd name="T20" fmla="*/ 18 w 56"/>
                <a:gd name="T21" fmla="*/ 52 h 67"/>
                <a:gd name="T22" fmla="*/ 33 w 56"/>
                <a:gd name="T23" fmla="*/ 57 h 67"/>
                <a:gd name="T24" fmla="*/ 43 w 56"/>
                <a:gd name="T25" fmla="*/ 56 h 67"/>
                <a:gd name="T26" fmla="*/ 50 w 56"/>
                <a:gd name="T27" fmla="*/ 54 h 67"/>
                <a:gd name="T28" fmla="*/ 51 w 56"/>
                <a:gd name="T29" fmla="*/ 64 h 67"/>
                <a:gd name="T30" fmla="*/ 44 w 56"/>
                <a:gd name="T31" fmla="*/ 66 h 67"/>
                <a:gd name="T32" fmla="*/ 32 w 56"/>
                <a:gd name="T33" fmla="*/ 67 h 67"/>
                <a:gd name="T34" fmla="*/ 18 w 56"/>
                <a:gd name="T35" fmla="*/ 65 h 67"/>
                <a:gd name="T36" fmla="*/ 8 w 56"/>
                <a:gd name="T37" fmla="*/ 58 h 67"/>
                <a:gd name="T38" fmla="*/ 2 w 56"/>
                <a:gd name="T39" fmla="*/ 47 h 67"/>
                <a:gd name="T40" fmla="*/ 0 w 56"/>
                <a:gd name="T41" fmla="*/ 34 h 67"/>
                <a:gd name="T42" fmla="*/ 44 w 56"/>
                <a:gd name="T43" fmla="*/ 28 h 67"/>
                <a:gd name="T44" fmla="*/ 40 w 56"/>
                <a:gd name="T45" fmla="*/ 15 h 67"/>
                <a:gd name="T46" fmla="*/ 29 w 56"/>
                <a:gd name="T47" fmla="*/ 10 h 67"/>
                <a:gd name="T48" fmla="*/ 22 w 56"/>
                <a:gd name="T49" fmla="*/ 12 h 67"/>
                <a:gd name="T50" fmla="*/ 17 w 56"/>
                <a:gd name="T51" fmla="*/ 16 h 67"/>
                <a:gd name="T52" fmla="*/ 14 w 56"/>
                <a:gd name="T53" fmla="*/ 21 h 67"/>
                <a:gd name="T54" fmla="*/ 12 w 56"/>
                <a:gd name="T55" fmla="*/ 28 h 67"/>
                <a:gd name="T56" fmla="*/ 44 w 56"/>
                <a:gd name="T57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67">
                  <a:moveTo>
                    <a:pt x="0" y="34"/>
                  </a:moveTo>
                  <a:cubicBezTo>
                    <a:pt x="0" y="28"/>
                    <a:pt x="1" y="23"/>
                    <a:pt x="2" y="19"/>
                  </a:cubicBezTo>
                  <a:cubicBezTo>
                    <a:pt x="4" y="15"/>
                    <a:pt x="6" y="11"/>
                    <a:pt x="9" y="9"/>
                  </a:cubicBezTo>
                  <a:cubicBezTo>
                    <a:pt x="11" y="6"/>
                    <a:pt x="15" y="4"/>
                    <a:pt x="18" y="2"/>
                  </a:cubicBezTo>
                  <a:cubicBezTo>
                    <a:pt x="22" y="1"/>
                    <a:pt x="25" y="0"/>
                    <a:pt x="29" y="0"/>
                  </a:cubicBezTo>
                  <a:cubicBezTo>
                    <a:pt x="38" y="0"/>
                    <a:pt x="44" y="3"/>
                    <a:pt x="49" y="8"/>
                  </a:cubicBezTo>
                  <a:cubicBezTo>
                    <a:pt x="53" y="14"/>
                    <a:pt x="56" y="22"/>
                    <a:pt x="56" y="33"/>
                  </a:cubicBezTo>
                  <a:cubicBezTo>
                    <a:pt x="56" y="33"/>
                    <a:pt x="56" y="34"/>
                    <a:pt x="56" y="35"/>
                  </a:cubicBezTo>
                  <a:cubicBezTo>
                    <a:pt x="56" y="36"/>
                    <a:pt x="56" y="36"/>
                    <a:pt x="56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44"/>
                    <a:pt x="14" y="49"/>
                    <a:pt x="18" y="52"/>
                  </a:cubicBezTo>
                  <a:cubicBezTo>
                    <a:pt x="21" y="56"/>
                    <a:pt x="26" y="57"/>
                    <a:pt x="33" y="57"/>
                  </a:cubicBezTo>
                  <a:cubicBezTo>
                    <a:pt x="37" y="57"/>
                    <a:pt x="41" y="57"/>
                    <a:pt x="43" y="56"/>
                  </a:cubicBezTo>
                  <a:cubicBezTo>
                    <a:pt x="46" y="56"/>
                    <a:pt x="48" y="55"/>
                    <a:pt x="50" y="5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0" y="65"/>
                    <a:pt x="47" y="65"/>
                    <a:pt x="44" y="66"/>
                  </a:cubicBezTo>
                  <a:cubicBezTo>
                    <a:pt x="40" y="67"/>
                    <a:pt x="36" y="67"/>
                    <a:pt x="32" y="67"/>
                  </a:cubicBezTo>
                  <a:cubicBezTo>
                    <a:pt x="26" y="67"/>
                    <a:pt x="22" y="67"/>
                    <a:pt x="18" y="65"/>
                  </a:cubicBezTo>
                  <a:cubicBezTo>
                    <a:pt x="14" y="63"/>
                    <a:pt x="10" y="61"/>
                    <a:pt x="8" y="58"/>
                  </a:cubicBezTo>
                  <a:cubicBezTo>
                    <a:pt x="5" y="55"/>
                    <a:pt x="3" y="51"/>
                    <a:pt x="2" y="47"/>
                  </a:cubicBezTo>
                  <a:cubicBezTo>
                    <a:pt x="0" y="43"/>
                    <a:pt x="0" y="39"/>
                    <a:pt x="0" y="34"/>
                  </a:cubicBezTo>
                  <a:close/>
                  <a:moveTo>
                    <a:pt x="44" y="28"/>
                  </a:moveTo>
                  <a:cubicBezTo>
                    <a:pt x="44" y="23"/>
                    <a:pt x="43" y="18"/>
                    <a:pt x="40" y="15"/>
                  </a:cubicBezTo>
                  <a:cubicBezTo>
                    <a:pt x="37" y="12"/>
                    <a:pt x="34" y="10"/>
                    <a:pt x="29" y="10"/>
                  </a:cubicBezTo>
                  <a:cubicBezTo>
                    <a:pt x="26" y="10"/>
                    <a:pt x="24" y="10"/>
                    <a:pt x="22" y="12"/>
                  </a:cubicBezTo>
                  <a:cubicBezTo>
                    <a:pt x="20" y="13"/>
                    <a:pt x="18" y="14"/>
                    <a:pt x="17" y="16"/>
                  </a:cubicBezTo>
                  <a:cubicBezTo>
                    <a:pt x="15" y="17"/>
                    <a:pt x="14" y="19"/>
                    <a:pt x="14" y="21"/>
                  </a:cubicBezTo>
                  <a:cubicBezTo>
                    <a:pt x="13" y="23"/>
                    <a:pt x="12" y="26"/>
                    <a:pt x="12" y="28"/>
                  </a:cubicBezTo>
                  <a:lnTo>
                    <a:pt x="44" y="2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išlîḓê"/>
            <p:cNvSpPr/>
            <p:nvPr/>
          </p:nvSpPr>
          <p:spPr bwMode="auto">
            <a:xfrm>
              <a:off x="4761706" y="2730501"/>
              <a:ext cx="55563" cy="77788"/>
            </a:xfrm>
            <a:custGeom>
              <a:avLst/>
              <a:gdLst>
                <a:gd name="T0" fmla="*/ 31 w 48"/>
                <a:gd name="T1" fmla="*/ 67 h 67"/>
                <a:gd name="T2" fmla="*/ 17 w 48"/>
                <a:gd name="T3" fmla="*/ 65 h 67"/>
                <a:gd name="T4" fmla="*/ 8 w 48"/>
                <a:gd name="T5" fmla="*/ 58 h 67"/>
                <a:gd name="T6" fmla="*/ 2 w 48"/>
                <a:gd name="T7" fmla="*/ 48 h 67"/>
                <a:gd name="T8" fmla="*/ 0 w 48"/>
                <a:gd name="T9" fmla="*/ 34 h 67"/>
                <a:gd name="T10" fmla="*/ 2 w 48"/>
                <a:gd name="T11" fmla="*/ 20 h 67"/>
                <a:gd name="T12" fmla="*/ 8 w 48"/>
                <a:gd name="T13" fmla="*/ 10 h 67"/>
                <a:gd name="T14" fmla="*/ 18 w 48"/>
                <a:gd name="T15" fmla="*/ 3 h 67"/>
                <a:gd name="T16" fmla="*/ 30 w 48"/>
                <a:gd name="T17" fmla="*/ 0 h 67"/>
                <a:gd name="T18" fmla="*/ 39 w 48"/>
                <a:gd name="T19" fmla="*/ 1 h 67"/>
                <a:gd name="T20" fmla="*/ 47 w 48"/>
                <a:gd name="T21" fmla="*/ 3 h 67"/>
                <a:gd name="T22" fmla="*/ 45 w 48"/>
                <a:gd name="T23" fmla="*/ 13 h 67"/>
                <a:gd name="T24" fmla="*/ 39 w 48"/>
                <a:gd name="T25" fmla="*/ 11 h 67"/>
                <a:gd name="T26" fmla="*/ 31 w 48"/>
                <a:gd name="T27" fmla="*/ 10 h 67"/>
                <a:gd name="T28" fmla="*/ 17 w 48"/>
                <a:gd name="T29" fmla="*/ 16 h 67"/>
                <a:gd name="T30" fmla="*/ 12 w 48"/>
                <a:gd name="T31" fmla="*/ 34 h 67"/>
                <a:gd name="T32" fmla="*/ 13 w 48"/>
                <a:gd name="T33" fmla="*/ 44 h 67"/>
                <a:gd name="T34" fmla="*/ 16 w 48"/>
                <a:gd name="T35" fmla="*/ 51 h 67"/>
                <a:gd name="T36" fmla="*/ 23 w 48"/>
                <a:gd name="T37" fmla="*/ 56 h 67"/>
                <a:gd name="T38" fmla="*/ 33 w 48"/>
                <a:gd name="T39" fmla="*/ 57 h 67"/>
                <a:gd name="T40" fmla="*/ 41 w 48"/>
                <a:gd name="T41" fmla="*/ 56 h 67"/>
                <a:gd name="T42" fmla="*/ 47 w 48"/>
                <a:gd name="T43" fmla="*/ 55 h 67"/>
                <a:gd name="T44" fmla="*/ 48 w 48"/>
                <a:gd name="T45" fmla="*/ 64 h 67"/>
                <a:gd name="T46" fmla="*/ 45 w 48"/>
                <a:gd name="T47" fmla="*/ 65 h 67"/>
                <a:gd name="T48" fmla="*/ 41 w 48"/>
                <a:gd name="T49" fmla="*/ 66 h 67"/>
                <a:gd name="T50" fmla="*/ 36 w 48"/>
                <a:gd name="T51" fmla="*/ 67 h 67"/>
                <a:gd name="T52" fmla="*/ 31 w 48"/>
                <a:gd name="T5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67">
                  <a:moveTo>
                    <a:pt x="31" y="67"/>
                  </a:moveTo>
                  <a:cubicBezTo>
                    <a:pt x="26" y="67"/>
                    <a:pt x="21" y="67"/>
                    <a:pt x="17" y="65"/>
                  </a:cubicBezTo>
                  <a:cubicBezTo>
                    <a:pt x="14" y="63"/>
                    <a:pt x="10" y="61"/>
                    <a:pt x="8" y="58"/>
                  </a:cubicBezTo>
                  <a:cubicBezTo>
                    <a:pt x="5" y="55"/>
                    <a:pt x="3" y="52"/>
                    <a:pt x="2" y="48"/>
                  </a:cubicBezTo>
                  <a:cubicBezTo>
                    <a:pt x="0" y="43"/>
                    <a:pt x="0" y="39"/>
                    <a:pt x="0" y="34"/>
                  </a:cubicBezTo>
                  <a:cubicBezTo>
                    <a:pt x="0" y="29"/>
                    <a:pt x="0" y="25"/>
                    <a:pt x="2" y="20"/>
                  </a:cubicBezTo>
                  <a:cubicBezTo>
                    <a:pt x="3" y="16"/>
                    <a:pt x="5" y="13"/>
                    <a:pt x="8" y="10"/>
                  </a:cubicBezTo>
                  <a:cubicBezTo>
                    <a:pt x="11" y="7"/>
                    <a:pt x="14" y="4"/>
                    <a:pt x="18" y="3"/>
                  </a:cubicBezTo>
                  <a:cubicBezTo>
                    <a:pt x="21" y="1"/>
                    <a:pt x="26" y="0"/>
                    <a:pt x="30" y="0"/>
                  </a:cubicBezTo>
                  <a:cubicBezTo>
                    <a:pt x="33" y="0"/>
                    <a:pt x="36" y="0"/>
                    <a:pt x="39" y="1"/>
                  </a:cubicBezTo>
                  <a:cubicBezTo>
                    <a:pt x="42" y="1"/>
                    <a:pt x="45" y="2"/>
                    <a:pt x="47" y="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2"/>
                    <a:pt x="41" y="12"/>
                    <a:pt x="39" y="11"/>
                  </a:cubicBezTo>
                  <a:cubicBezTo>
                    <a:pt x="36" y="11"/>
                    <a:pt x="34" y="10"/>
                    <a:pt x="31" y="10"/>
                  </a:cubicBezTo>
                  <a:cubicBezTo>
                    <a:pt x="25" y="10"/>
                    <a:pt x="20" y="12"/>
                    <a:pt x="17" y="16"/>
                  </a:cubicBezTo>
                  <a:cubicBezTo>
                    <a:pt x="13" y="20"/>
                    <a:pt x="12" y="26"/>
                    <a:pt x="12" y="34"/>
                  </a:cubicBezTo>
                  <a:cubicBezTo>
                    <a:pt x="12" y="37"/>
                    <a:pt x="12" y="41"/>
                    <a:pt x="13" y="44"/>
                  </a:cubicBezTo>
                  <a:cubicBezTo>
                    <a:pt x="14" y="46"/>
                    <a:pt x="15" y="49"/>
                    <a:pt x="16" y="51"/>
                  </a:cubicBezTo>
                  <a:cubicBezTo>
                    <a:pt x="18" y="53"/>
                    <a:pt x="20" y="55"/>
                    <a:pt x="23" y="56"/>
                  </a:cubicBezTo>
                  <a:cubicBezTo>
                    <a:pt x="26" y="57"/>
                    <a:pt x="29" y="57"/>
                    <a:pt x="33" y="57"/>
                  </a:cubicBezTo>
                  <a:cubicBezTo>
                    <a:pt x="36" y="57"/>
                    <a:pt x="38" y="57"/>
                    <a:pt x="41" y="56"/>
                  </a:cubicBezTo>
                  <a:cubicBezTo>
                    <a:pt x="43" y="56"/>
                    <a:pt x="45" y="55"/>
                    <a:pt x="47" y="55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65"/>
                    <a:pt x="47" y="65"/>
                    <a:pt x="45" y="65"/>
                  </a:cubicBezTo>
                  <a:cubicBezTo>
                    <a:pt x="44" y="66"/>
                    <a:pt x="43" y="66"/>
                    <a:pt x="41" y="66"/>
                  </a:cubicBezTo>
                  <a:cubicBezTo>
                    <a:pt x="40" y="67"/>
                    <a:pt x="38" y="67"/>
                    <a:pt x="36" y="67"/>
                  </a:cubicBezTo>
                  <a:cubicBezTo>
                    <a:pt x="34" y="67"/>
                    <a:pt x="33" y="67"/>
                    <a:pt x="31" y="6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$lîḑe"/>
            <p:cNvSpPr/>
            <p:nvPr/>
          </p:nvSpPr>
          <p:spPr bwMode="auto">
            <a:xfrm>
              <a:off x="4831556" y="2732088"/>
              <a:ext cx="60325" cy="76200"/>
            </a:xfrm>
            <a:custGeom>
              <a:avLst/>
              <a:gdLst>
                <a:gd name="T0" fmla="*/ 52 w 52"/>
                <a:gd name="T1" fmla="*/ 62 h 65"/>
                <a:gd name="T2" fmla="*/ 41 w 52"/>
                <a:gd name="T3" fmla="*/ 64 h 65"/>
                <a:gd name="T4" fmla="*/ 26 w 52"/>
                <a:gd name="T5" fmla="*/ 65 h 65"/>
                <a:gd name="T6" fmla="*/ 14 w 52"/>
                <a:gd name="T7" fmla="*/ 63 h 65"/>
                <a:gd name="T8" fmla="*/ 6 w 52"/>
                <a:gd name="T9" fmla="*/ 57 h 65"/>
                <a:gd name="T10" fmla="*/ 1 w 52"/>
                <a:gd name="T11" fmla="*/ 48 h 65"/>
                <a:gd name="T12" fmla="*/ 0 w 52"/>
                <a:gd name="T13" fmla="*/ 36 h 65"/>
                <a:gd name="T14" fmla="*/ 0 w 52"/>
                <a:gd name="T15" fmla="*/ 0 h 65"/>
                <a:gd name="T16" fmla="*/ 11 w 52"/>
                <a:gd name="T17" fmla="*/ 0 h 65"/>
                <a:gd name="T18" fmla="*/ 11 w 52"/>
                <a:gd name="T19" fmla="*/ 33 h 65"/>
                <a:gd name="T20" fmla="*/ 15 w 52"/>
                <a:gd name="T21" fmla="*/ 50 h 65"/>
                <a:gd name="T22" fmla="*/ 27 w 52"/>
                <a:gd name="T23" fmla="*/ 55 h 65"/>
                <a:gd name="T24" fmla="*/ 31 w 52"/>
                <a:gd name="T25" fmla="*/ 55 h 65"/>
                <a:gd name="T26" fmla="*/ 35 w 52"/>
                <a:gd name="T27" fmla="*/ 55 h 65"/>
                <a:gd name="T28" fmla="*/ 38 w 52"/>
                <a:gd name="T29" fmla="*/ 54 h 65"/>
                <a:gd name="T30" fmla="*/ 40 w 52"/>
                <a:gd name="T31" fmla="*/ 54 h 65"/>
                <a:gd name="T32" fmla="*/ 40 w 52"/>
                <a:gd name="T33" fmla="*/ 0 h 65"/>
                <a:gd name="T34" fmla="*/ 52 w 52"/>
                <a:gd name="T35" fmla="*/ 0 h 65"/>
                <a:gd name="T36" fmla="*/ 52 w 52"/>
                <a:gd name="T37" fmla="*/ 6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65">
                  <a:moveTo>
                    <a:pt x="52" y="62"/>
                  </a:moveTo>
                  <a:cubicBezTo>
                    <a:pt x="49" y="63"/>
                    <a:pt x="45" y="63"/>
                    <a:pt x="41" y="64"/>
                  </a:cubicBezTo>
                  <a:cubicBezTo>
                    <a:pt x="37" y="65"/>
                    <a:pt x="32" y="65"/>
                    <a:pt x="26" y="65"/>
                  </a:cubicBezTo>
                  <a:cubicBezTo>
                    <a:pt x="21" y="65"/>
                    <a:pt x="17" y="65"/>
                    <a:pt x="14" y="63"/>
                  </a:cubicBezTo>
                  <a:cubicBezTo>
                    <a:pt x="10" y="62"/>
                    <a:pt x="8" y="60"/>
                    <a:pt x="6" y="57"/>
                  </a:cubicBezTo>
                  <a:cubicBezTo>
                    <a:pt x="4" y="54"/>
                    <a:pt x="2" y="51"/>
                    <a:pt x="1" y="48"/>
                  </a:cubicBezTo>
                  <a:cubicBezTo>
                    <a:pt x="0" y="44"/>
                    <a:pt x="0" y="40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41"/>
                    <a:pt x="12" y="47"/>
                    <a:pt x="15" y="50"/>
                  </a:cubicBezTo>
                  <a:cubicBezTo>
                    <a:pt x="17" y="53"/>
                    <a:pt x="22" y="55"/>
                    <a:pt x="27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3" y="55"/>
                    <a:pt x="34" y="55"/>
                    <a:pt x="35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39" y="54"/>
                    <a:pt x="40" y="54"/>
                    <a:pt x="40" y="54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6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sľîḑè"/>
            <p:cNvSpPr/>
            <p:nvPr/>
          </p:nvSpPr>
          <p:spPr bwMode="auto">
            <a:xfrm>
              <a:off x="4914106" y="2730501"/>
              <a:ext cx="41275" cy="76200"/>
            </a:xfrm>
            <a:custGeom>
              <a:avLst/>
              <a:gdLst>
                <a:gd name="T0" fmla="*/ 24 w 37"/>
                <a:gd name="T1" fmla="*/ 0 h 66"/>
                <a:gd name="T2" fmla="*/ 27 w 37"/>
                <a:gd name="T3" fmla="*/ 1 h 66"/>
                <a:gd name="T4" fmla="*/ 31 w 37"/>
                <a:gd name="T5" fmla="*/ 1 h 66"/>
                <a:gd name="T6" fmla="*/ 34 w 37"/>
                <a:gd name="T7" fmla="*/ 2 h 66"/>
                <a:gd name="T8" fmla="*/ 37 w 37"/>
                <a:gd name="T9" fmla="*/ 2 h 66"/>
                <a:gd name="T10" fmla="*/ 35 w 37"/>
                <a:gd name="T11" fmla="*/ 12 h 66"/>
                <a:gd name="T12" fmla="*/ 30 w 37"/>
                <a:gd name="T13" fmla="*/ 11 h 66"/>
                <a:gd name="T14" fmla="*/ 22 w 37"/>
                <a:gd name="T15" fmla="*/ 10 h 66"/>
                <a:gd name="T16" fmla="*/ 16 w 37"/>
                <a:gd name="T17" fmla="*/ 11 h 66"/>
                <a:gd name="T18" fmla="*/ 12 w 37"/>
                <a:gd name="T19" fmla="*/ 12 h 66"/>
                <a:gd name="T20" fmla="*/ 12 w 37"/>
                <a:gd name="T21" fmla="*/ 66 h 66"/>
                <a:gd name="T22" fmla="*/ 0 w 37"/>
                <a:gd name="T23" fmla="*/ 66 h 66"/>
                <a:gd name="T24" fmla="*/ 0 w 37"/>
                <a:gd name="T25" fmla="*/ 5 h 66"/>
                <a:gd name="T26" fmla="*/ 10 w 37"/>
                <a:gd name="T27" fmla="*/ 2 h 66"/>
                <a:gd name="T28" fmla="*/ 24 w 37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66">
                  <a:moveTo>
                    <a:pt x="24" y="0"/>
                  </a:moveTo>
                  <a:cubicBezTo>
                    <a:pt x="25" y="0"/>
                    <a:pt x="26" y="1"/>
                    <a:pt x="27" y="1"/>
                  </a:cubicBezTo>
                  <a:cubicBezTo>
                    <a:pt x="29" y="1"/>
                    <a:pt x="30" y="1"/>
                    <a:pt x="31" y="1"/>
                  </a:cubicBezTo>
                  <a:cubicBezTo>
                    <a:pt x="32" y="1"/>
                    <a:pt x="33" y="2"/>
                    <a:pt x="34" y="2"/>
                  </a:cubicBezTo>
                  <a:cubicBezTo>
                    <a:pt x="35" y="2"/>
                    <a:pt x="36" y="2"/>
                    <a:pt x="37" y="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12"/>
                    <a:pt x="32" y="12"/>
                    <a:pt x="30" y="11"/>
                  </a:cubicBezTo>
                  <a:cubicBezTo>
                    <a:pt x="28" y="11"/>
                    <a:pt x="25" y="10"/>
                    <a:pt x="22" y="10"/>
                  </a:cubicBezTo>
                  <a:cubicBezTo>
                    <a:pt x="20" y="10"/>
                    <a:pt x="18" y="11"/>
                    <a:pt x="16" y="11"/>
                  </a:cubicBezTo>
                  <a:cubicBezTo>
                    <a:pt x="14" y="12"/>
                    <a:pt x="12" y="12"/>
                    <a:pt x="12" y="12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4"/>
                    <a:pt x="6" y="3"/>
                    <a:pt x="10" y="2"/>
                  </a:cubicBezTo>
                  <a:cubicBezTo>
                    <a:pt x="14" y="1"/>
                    <a:pt x="19" y="0"/>
                    <a:pt x="24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ṩlîḍe"/>
            <p:cNvSpPr/>
            <p:nvPr/>
          </p:nvSpPr>
          <p:spPr bwMode="auto">
            <a:xfrm>
              <a:off x="4966494" y="2701926"/>
              <a:ext cx="17463" cy="104775"/>
            </a:xfrm>
            <a:custGeom>
              <a:avLst/>
              <a:gdLst>
                <a:gd name="T0" fmla="*/ 7 w 15"/>
                <a:gd name="T1" fmla="*/ 15 h 91"/>
                <a:gd name="T2" fmla="*/ 2 w 15"/>
                <a:gd name="T3" fmla="*/ 13 h 91"/>
                <a:gd name="T4" fmla="*/ 0 w 15"/>
                <a:gd name="T5" fmla="*/ 8 h 91"/>
                <a:gd name="T6" fmla="*/ 2 w 15"/>
                <a:gd name="T7" fmla="*/ 2 h 91"/>
                <a:gd name="T8" fmla="*/ 7 w 15"/>
                <a:gd name="T9" fmla="*/ 0 h 91"/>
                <a:gd name="T10" fmla="*/ 13 w 15"/>
                <a:gd name="T11" fmla="*/ 2 h 91"/>
                <a:gd name="T12" fmla="*/ 15 w 15"/>
                <a:gd name="T13" fmla="*/ 8 h 91"/>
                <a:gd name="T14" fmla="*/ 13 w 15"/>
                <a:gd name="T15" fmla="*/ 13 h 91"/>
                <a:gd name="T16" fmla="*/ 7 w 15"/>
                <a:gd name="T17" fmla="*/ 15 h 91"/>
                <a:gd name="T18" fmla="*/ 13 w 15"/>
                <a:gd name="T19" fmla="*/ 91 h 91"/>
                <a:gd name="T20" fmla="*/ 2 w 15"/>
                <a:gd name="T21" fmla="*/ 91 h 91"/>
                <a:gd name="T22" fmla="*/ 2 w 15"/>
                <a:gd name="T23" fmla="*/ 27 h 91"/>
                <a:gd name="T24" fmla="*/ 13 w 15"/>
                <a:gd name="T25" fmla="*/ 27 h 91"/>
                <a:gd name="T26" fmla="*/ 13 w 15"/>
                <a:gd name="T2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91">
                  <a:moveTo>
                    <a:pt x="7" y="15"/>
                  </a:moveTo>
                  <a:cubicBezTo>
                    <a:pt x="5" y="15"/>
                    <a:pt x="4" y="15"/>
                    <a:pt x="2" y="13"/>
                  </a:cubicBezTo>
                  <a:cubicBezTo>
                    <a:pt x="1" y="12"/>
                    <a:pt x="0" y="10"/>
                    <a:pt x="0" y="8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4"/>
                    <a:pt x="15" y="5"/>
                    <a:pt x="15" y="8"/>
                  </a:cubicBezTo>
                  <a:cubicBezTo>
                    <a:pt x="15" y="10"/>
                    <a:pt x="14" y="12"/>
                    <a:pt x="13" y="13"/>
                  </a:cubicBezTo>
                  <a:cubicBezTo>
                    <a:pt x="11" y="15"/>
                    <a:pt x="10" y="15"/>
                    <a:pt x="7" y="15"/>
                  </a:cubicBezTo>
                  <a:close/>
                  <a:moveTo>
                    <a:pt x="13" y="91"/>
                  </a:moveTo>
                  <a:cubicBezTo>
                    <a:pt x="2" y="91"/>
                    <a:pt x="2" y="91"/>
                    <a:pt x="2" y="9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13" y="9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sḷiďe"/>
            <p:cNvSpPr/>
            <p:nvPr/>
          </p:nvSpPr>
          <p:spPr bwMode="auto">
            <a:xfrm>
              <a:off x="5003006" y="2709863"/>
              <a:ext cx="44450" cy="98425"/>
            </a:xfrm>
            <a:custGeom>
              <a:avLst/>
              <a:gdLst>
                <a:gd name="T0" fmla="*/ 12 w 38"/>
                <a:gd name="T1" fmla="*/ 20 h 85"/>
                <a:gd name="T2" fmla="*/ 36 w 38"/>
                <a:gd name="T3" fmla="*/ 20 h 85"/>
                <a:gd name="T4" fmla="*/ 36 w 38"/>
                <a:gd name="T5" fmla="*/ 29 h 85"/>
                <a:gd name="T6" fmla="*/ 12 w 38"/>
                <a:gd name="T7" fmla="*/ 29 h 85"/>
                <a:gd name="T8" fmla="*/ 12 w 38"/>
                <a:gd name="T9" fmla="*/ 59 h 85"/>
                <a:gd name="T10" fmla="*/ 12 w 38"/>
                <a:gd name="T11" fmla="*/ 67 h 85"/>
                <a:gd name="T12" fmla="*/ 15 w 38"/>
                <a:gd name="T13" fmla="*/ 72 h 85"/>
                <a:gd name="T14" fmla="*/ 18 w 38"/>
                <a:gd name="T15" fmla="*/ 74 h 85"/>
                <a:gd name="T16" fmla="*/ 24 w 38"/>
                <a:gd name="T17" fmla="*/ 75 h 85"/>
                <a:gd name="T18" fmla="*/ 32 w 38"/>
                <a:gd name="T19" fmla="*/ 74 h 85"/>
                <a:gd name="T20" fmla="*/ 36 w 38"/>
                <a:gd name="T21" fmla="*/ 72 h 85"/>
                <a:gd name="T22" fmla="*/ 38 w 38"/>
                <a:gd name="T23" fmla="*/ 82 h 85"/>
                <a:gd name="T24" fmla="*/ 32 w 38"/>
                <a:gd name="T25" fmla="*/ 84 h 85"/>
                <a:gd name="T26" fmla="*/ 23 w 38"/>
                <a:gd name="T27" fmla="*/ 85 h 85"/>
                <a:gd name="T28" fmla="*/ 12 w 38"/>
                <a:gd name="T29" fmla="*/ 84 h 85"/>
                <a:gd name="T30" fmla="*/ 5 w 38"/>
                <a:gd name="T31" fmla="*/ 79 h 85"/>
                <a:gd name="T32" fmla="*/ 1 w 38"/>
                <a:gd name="T33" fmla="*/ 70 h 85"/>
                <a:gd name="T34" fmla="*/ 0 w 38"/>
                <a:gd name="T35" fmla="*/ 59 h 85"/>
                <a:gd name="T36" fmla="*/ 0 w 38"/>
                <a:gd name="T37" fmla="*/ 2 h 85"/>
                <a:gd name="T38" fmla="*/ 12 w 38"/>
                <a:gd name="T39" fmla="*/ 0 h 85"/>
                <a:gd name="T40" fmla="*/ 12 w 38"/>
                <a:gd name="T41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85">
                  <a:moveTo>
                    <a:pt x="12" y="20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2"/>
                    <a:pt x="12" y="65"/>
                    <a:pt x="12" y="67"/>
                  </a:cubicBezTo>
                  <a:cubicBezTo>
                    <a:pt x="13" y="69"/>
                    <a:pt x="14" y="71"/>
                    <a:pt x="15" y="72"/>
                  </a:cubicBezTo>
                  <a:cubicBezTo>
                    <a:pt x="16" y="73"/>
                    <a:pt x="17" y="74"/>
                    <a:pt x="18" y="74"/>
                  </a:cubicBezTo>
                  <a:cubicBezTo>
                    <a:pt x="20" y="75"/>
                    <a:pt x="22" y="75"/>
                    <a:pt x="24" y="75"/>
                  </a:cubicBezTo>
                  <a:cubicBezTo>
                    <a:pt x="27" y="75"/>
                    <a:pt x="30" y="75"/>
                    <a:pt x="32" y="74"/>
                  </a:cubicBezTo>
                  <a:cubicBezTo>
                    <a:pt x="34" y="73"/>
                    <a:pt x="35" y="73"/>
                    <a:pt x="36" y="72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7" y="82"/>
                    <a:pt x="35" y="83"/>
                    <a:pt x="32" y="84"/>
                  </a:cubicBezTo>
                  <a:cubicBezTo>
                    <a:pt x="30" y="85"/>
                    <a:pt x="26" y="85"/>
                    <a:pt x="23" y="85"/>
                  </a:cubicBezTo>
                  <a:cubicBezTo>
                    <a:pt x="18" y="85"/>
                    <a:pt x="15" y="85"/>
                    <a:pt x="12" y="84"/>
                  </a:cubicBezTo>
                  <a:cubicBezTo>
                    <a:pt x="9" y="83"/>
                    <a:pt x="7" y="81"/>
                    <a:pt x="5" y="79"/>
                  </a:cubicBezTo>
                  <a:cubicBezTo>
                    <a:pt x="3" y="76"/>
                    <a:pt x="2" y="74"/>
                    <a:pt x="1" y="70"/>
                  </a:cubicBezTo>
                  <a:cubicBezTo>
                    <a:pt x="1" y="67"/>
                    <a:pt x="0" y="63"/>
                    <a:pt x="0" y="5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śḻîḍê"/>
            <p:cNvSpPr/>
            <p:nvPr/>
          </p:nvSpPr>
          <p:spPr bwMode="auto">
            <a:xfrm>
              <a:off x="5050631" y="2732088"/>
              <a:ext cx="68263" cy="101600"/>
            </a:xfrm>
            <a:custGeom>
              <a:avLst/>
              <a:gdLst>
                <a:gd name="T0" fmla="*/ 2 w 59"/>
                <a:gd name="T1" fmla="*/ 76 h 87"/>
                <a:gd name="T2" fmla="*/ 5 w 59"/>
                <a:gd name="T3" fmla="*/ 77 h 87"/>
                <a:gd name="T4" fmla="*/ 10 w 59"/>
                <a:gd name="T5" fmla="*/ 78 h 87"/>
                <a:gd name="T6" fmla="*/ 20 w 59"/>
                <a:gd name="T7" fmla="*/ 75 h 87"/>
                <a:gd name="T8" fmla="*/ 27 w 59"/>
                <a:gd name="T9" fmla="*/ 65 h 87"/>
                <a:gd name="T10" fmla="*/ 13 w 59"/>
                <a:gd name="T11" fmla="*/ 33 h 87"/>
                <a:gd name="T12" fmla="*/ 2 w 59"/>
                <a:gd name="T13" fmla="*/ 0 h 87"/>
                <a:gd name="T14" fmla="*/ 14 w 59"/>
                <a:gd name="T15" fmla="*/ 0 h 87"/>
                <a:gd name="T16" fmla="*/ 17 w 59"/>
                <a:gd name="T17" fmla="*/ 12 h 87"/>
                <a:gd name="T18" fmla="*/ 21 w 59"/>
                <a:gd name="T19" fmla="*/ 25 h 87"/>
                <a:gd name="T20" fmla="*/ 26 w 59"/>
                <a:gd name="T21" fmla="*/ 39 h 87"/>
                <a:gd name="T22" fmla="*/ 32 w 59"/>
                <a:gd name="T23" fmla="*/ 52 h 87"/>
                <a:gd name="T24" fmla="*/ 40 w 59"/>
                <a:gd name="T25" fmla="*/ 26 h 87"/>
                <a:gd name="T26" fmla="*/ 47 w 59"/>
                <a:gd name="T27" fmla="*/ 0 h 87"/>
                <a:gd name="T28" fmla="*/ 59 w 59"/>
                <a:gd name="T29" fmla="*/ 0 h 87"/>
                <a:gd name="T30" fmla="*/ 49 w 59"/>
                <a:gd name="T31" fmla="*/ 35 h 87"/>
                <a:gd name="T32" fmla="*/ 37 w 59"/>
                <a:gd name="T33" fmla="*/ 66 h 87"/>
                <a:gd name="T34" fmla="*/ 32 w 59"/>
                <a:gd name="T35" fmla="*/ 75 h 87"/>
                <a:gd name="T36" fmla="*/ 26 w 59"/>
                <a:gd name="T37" fmla="*/ 82 h 87"/>
                <a:gd name="T38" fmla="*/ 19 w 59"/>
                <a:gd name="T39" fmla="*/ 86 h 87"/>
                <a:gd name="T40" fmla="*/ 10 w 59"/>
                <a:gd name="T41" fmla="*/ 87 h 87"/>
                <a:gd name="T42" fmla="*/ 7 w 59"/>
                <a:gd name="T43" fmla="*/ 87 h 87"/>
                <a:gd name="T44" fmla="*/ 4 w 59"/>
                <a:gd name="T45" fmla="*/ 86 h 87"/>
                <a:gd name="T46" fmla="*/ 2 w 59"/>
                <a:gd name="T47" fmla="*/ 86 h 87"/>
                <a:gd name="T48" fmla="*/ 0 w 59"/>
                <a:gd name="T49" fmla="*/ 85 h 87"/>
                <a:gd name="T50" fmla="*/ 2 w 59"/>
                <a:gd name="T51" fmla="*/ 7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87">
                  <a:moveTo>
                    <a:pt x="2" y="76"/>
                  </a:moveTo>
                  <a:cubicBezTo>
                    <a:pt x="3" y="76"/>
                    <a:pt x="4" y="77"/>
                    <a:pt x="5" y="77"/>
                  </a:cubicBezTo>
                  <a:cubicBezTo>
                    <a:pt x="7" y="77"/>
                    <a:pt x="8" y="78"/>
                    <a:pt x="10" y="78"/>
                  </a:cubicBezTo>
                  <a:cubicBezTo>
                    <a:pt x="14" y="78"/>
                    <a:pt x="18" y="77"/>
                    <a:pt x="20" y="75"/>
                  </a:cubicBezTo>
                  <a:cubicBezTo>
                    <a:pt x="23" y="73"/>
                    <a:pt x="25" y="69"/>
                    <a:pt x="27" y="65"/>
                  </a:cubicBezTo>
                  <a:cubicBezTo>
                    <a:pt x="22" y="55"/>
                    <a:pt x="17" y="44"/>
                    <a:pt x="13" y="33"/>
                  </a:cubicBezTo>
                  <a:cubicBezTo>
                    <a:pt x="8" y="22"/>
                    <a:pt x="5" y="11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4"/>
                    <a:pt x="16" y="8"/>
                    <a:pt x="17" y="12"/>
                  </a:cubicBezTo>
                  <a:cubicBezTo>
                    <a:pt x="18" y="16"/>
                    <a:pt x="20" y="20"/>
                    <a:pt x="21" y="25"/>
                  </a:cubicBezTo>
                  <a:cubicBezTo>
                    <a:pt x="23" y="30"/>
                    <a:pt x="25" y="34"/>
                    <a:pt x="26" y="39"/>
                  </a:cubicBezTo>
                  <a:cubicBezTo>
                    <a:pt x="28" y="43"/>
                    <a:pt x="30" y="47"/>
                    <a:pt x="32" y="52"/>
                  </a:cubicBezTo>
                  <a:cubicBezTo>
                    <a:pt x="35" y="43"/>
                    <a:pt x="38" y="34"/>
                    <a:pt x="40" y="26"/>
                  </a:cubicBezTo>
                  <a:cubicBezTo>
                    <a:pt x="43" y="18"/>
                    <a:pt x="45" y="9"/>
                    <a:pt x="47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6" y="12"/>
                    <a:pt x="52" y="24"/>
                    <a:pt x="49" y="35"/>
                  </a:cubicBezTo>
                  <a:cubicBezTo>
                    <a:pt x="45" y="46"/>
                    <a:pt x="41" y="56"/>
                    <a:pt x="37" y="66"/>
                  </a:cubicBezTo>
                  <a:cubicBezTo>
                    <a:pt x="35" y="70"/>
                    <a:pt x="34" y="73"/>
                    <a:pt x="32" y="75"/>
                  </a:cubicBezTo>
                  <a:cubicBezTo>
                    <a:pt x="30" y="78"/>
                    <a:pt x="28" y="80"/>
                    <a:pt x="26" y="82"/>
                  </a:cubicBezTo>
                  <a:cubicBezTo>
                    <a:pt x="24" y="84"/>
                    <a:pt x="22" y="85"/>
                    <a:pt x="19" y="86"/>
                  </a:cubicBezTo>
                  <a:cubicBezTo>
                    <a:pt x="16" y="87"/>
                    <a:pt x="13" y="87"/>
                    <a:pt x="10" y="87"/>
                  </a:cubicBezTo>
                  <a:cubicBezTo>
                    <a:pt x="9" y="87"/>
                    <a:pt x="8" y="87"/>
                    <a:pt x="7" y="87"/>
                  </a:cubicBezTo>
                  <a:cubicBezTo>
                    <a:pt x="6" y="87"/>
                    <a:pt x="5" y="87"/>
                    <a:pt x="4" y="86"/>
                  </a:cubicBezTo>
                  <a:cubicBezTo>
                    <a:pt x="3" y="86"/>
                    <a:pt x="2" y="86"/>
                    <a:pt x="2" y="86"/>
                  </a:cubicBezTo>
                  <a:cubicBezTo>
                    <a:pt x="1" y="85"/>
                    <a:pt x="0" y="85"/>
                    <a:pt x="0" y="85"/>
                  </a:cubicBezTo>
                  <a:lnTo>
                    <a:pt x="2" y="76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šḻîḑê"/>
            <p:cNvSpPr/>
            <p:nvPr/>
          </p:nvSpPr>
          <p:spPr bwMode="auto">
            <a:xfrm>
              <a:off x="4602956" y="3128963"/>
              <a:ext cx="68263" cy="101600"/>
            </a:xfrm>
            <a:custGeom>
              <a:avLst/>
              <a:gdLst>
                <a:gd name="T0" fmla="*/ 26 w 58"/>
                <a:gd name="T1" fmla="*/ 78 h 89"/>
                <a:gd name="T2" fmla="*/ 45 w 58"/>
                <a:gd name="T3" fmla="*/ 66 h 89"/>
                <a:gd name="T4" fmla="*/ 43 w 58"/>
                <a:gd name="T5" fmla="*/ 59 h 89"/>
                <a:gd name="T6" fmla="*/ 39 w 58"/>
                <a:gd name="T7" fmla="*/ 54 h 89"/>
                <a:gd name="T8" fmla="*/ 32 w 58"/>
                <a:gd name="T9" fmla="*/ 51 h 89"/>
                <a:gd name="T10" fmla="*/ 25 w 58"/>
                <a:gd name="T11" fmla="*/ 48 h 89"/>
                <a:gd name="T12" fmla="*/ 16 w 58"/>
                <a:gd name="T13" fmla="*/ 44 h 89"/>
                <a:gd name="T14" fmla="*/ 9 w 58"/>
                <a:gd name="T15" fmla="*/ 39 h 89"/>
                <a:gd name="T16" fmla="*/ 4 w 58"/>
                <a:gd name="T17" fmla="*/ 33 h 89"/>
                <a:gd name="T18" fmla="*/ 2 w 58"/>
                <a:gd name="T19" fmla="*/ 23 h 89"/>
                <a:gd name="T20" fmla="*/ 10 w 58"/>
                <a:gd name="T21" fmla="*/ 6 h 89"/>
                <a:gd name="T22" fmla="*/ 31 w 58"/>
                <a:gd name="T23" fmla="*/ 0 h 89"/>
                <a:gd name="T24" fmla="*/ 45 w 58"/>
                <a:gd name="T25" fmla="*/ 1 h 89"/>
                <a:gd name="T26" fmla="*/ 54 w 58"/>
                <a:gd name="T27" fmla="*/ 5 h 89"/>
                <a:gd name="T28" fmla="*/ 50 w 58"/>
                <a:gd name="T29" fmla="*/ 15 h 89"/>
                <a:gd name="T30" fmla="*/ 43 w 58"/>
                <a:gd name="T31" fmla="*/ 12 h 89"/>
                <a:gd name="T32" fmla="*/ 31 w 58"/>
                <a:gd name="T33" fmla="*/ 10 h 89"/>
                <a:gd name="T34" fmla="*/ 24 w 58"/>
                <a:gd name="T35" fmla="*/ 11 h 89"/>
                <a:gd name="T36" fmla="*/ 19 w 58"/>
                <a:gd name="T37" fmla="*/ 13 h 89"/>
                <a:gd name="T38" fmla="*/ 16 w 58"/>
                <a:gd name="T39" fmla="*/ 17 h 89"/>
                <a:gd name="T40" fmla="*/ 14 w 58"/>
                <a:gd name="T41" fmla="*/ 22 h 89"/>
                <a:gd name="T42" fmla="*/ 16 w 58"/>
                <a:gd name="T43" fmla="*/ 28 h 89"/>
                <a:gd name="T44" fmla="*/ 19 w 58"/>
                <a:gd name="T45" fmla="*/ 32 h 89"/>
                <a:gd name="T46" fmla="*/ 25 w 58"/>
                <a:gd name="T47" fmla="*/ 35 h 89"/>
                <a:gd name="T48" fmla="*/ 32 w 58"/>
                <a:gd name="T49" fmla="*/ 38 h 89"/>
                <a:gd name="T50" fmla="*/ 43 w 58"/>
                <a:gd name="T51" fmla="*/ 43 h 89"/>
                <a:gd name="T52" fmla="*/ 51 w 58"/>
                <a:gd name="T53" fmla="*/ 48 h 89"/>
                <a:gd name="T54" fmla="*/ 56 w 58"/>
                <a:gd name="T55" fmla="*/ 55 h 89"/>
                <a:gd name="T56" fmla="*/ 58 w 58"/>
                <a:gd name="T57" fmla="*/ 66 h 89"/>
                <a:gd name="T58" fmla="*/ 49 w 58"/>
                <a:gd name="T59" fmla="*/ 83 h 89"/>
                <a:gd name="T60" fmla="*/ 26 w 58"/>
                <a:gd name="T61" fmla="*/ 89 h 89"/>
                <a:gd name="T62" fmla="*/ 17 w 58"/>
                <a:gd name="T63" fmla="*/ 88 h 89"/>
                <a:gd name="T64" fmla="*/ 9 w 58"/>
                <a:gd name="T65" fmla="*/ 87 h 89"/>
                <a:gd name="T66" fmla="*/ 4 w 58"/>
                <a:gd name="T67" fmla="*/ 85 h 89"/>
                <a:gd name="T68" fmla="*/ 0 w 58"/>
                <a:gd name="T69" fmla="*/ 83 h 89"/>
                <a:gd name="T70" fmla="*/ 4 w 58"/>
                <a:gd name="T71" fmla="*/ 73 h 89"/>
                <a:gd name="T72" fmla="*/ 12 w 58"/>
                <a:gd name="T73" fmla="*/ 77 h 89"/>
                <a:gd name="T74" fmla="*/ 26 w 58"/>
                <a:gd name="T75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89">
                  <a:moveTo>
                    <a:pt x="26" y="78"/>
                  </a:moveTo>
                  <a:cubicBezTo>
                    <a:pt x="39" y="78"/>
                    <a:pt x="45" y="74"/>
                    <a:pt x="45" y="66"/>
                  </a:cubicBezTo>
                  <a:cubicBezTo>
                    <a:pt x="45" y="63"/>
                    <a:pt x="45" y="61"/>
                    <a:pt x="43" y="59"/>
                  </a:cubicBezTo>
                  <a:cubicBezTo>
                    <a:pt x="42" y="57"/>
                    <a:pt x="41" y="56"/>
                    <a:pt x="39" y="54"/>
                  </a:cubicBezTo>
                  <a:cubicBezTo>
                    <a:pt x="37" y="53"/>
                    <a:pt x="35" y="52"/>
                    <a:pt x="32" y="51"/>
                  </a:cubicBezTo>
                  <a:cubicBezTo>
                    <a:pt x="30" y="50"/>
                    <a:pt x="27" y="49"/>
                    <a:pt x="25" y="48"/>
                  </a:cubicBezTo>
                  <a:cubicBezTo>
                    <a:pt x="22" y="47"/>
                    <a:pt x="19" y="45"/>
                    <a:pt x="16" y="44"/>
                  </a:cubicBezTo>
                  <a:cubicBezTo>
                    <a:pt x="13" y="43"/>
                    <a:pt x="11" y="41"/>
                    <a:pt x="9" y="39"/>
                  </a:cubicBezTo>
                  <a:cubicBezTo>
                    <a:pt x="7" y="37"/>
                    <a:pt x="5" y="35"/>
                    <a:pt x="4" y="33"/>
                  </a:cubicBezTo>
                  <a:cubicBezTo>
                    <a:pt x="3" y="30"/>
                    <a:pt x="2" y="27"/>
                    <a:pt x="2" y="23"/>
                  </a:cubicBezTo>
                  <a:cubicBezTo>
                    <a:pt x="2" y="16"/>
                    <a:pt x="5" y="10"/>
                    <a:pt x="10" y="6"/>
                  </a:cubicBezTo>
                  <a:cubicBezTo>
                    <a:pt x="15" y="2"/>
                    <a:pt x="22" y="0"/>
                    <a:pt x="31" y="0"/>
                  </a:cubicBezTo>
                  <a:cubicBezTo>
                    <a:pt x="36" y="0"/>
                    <a:pt x="41" y="0"/>
                    <a:pt x="45" y="1"/>
                  </a:cubicBezTo>
                  <a:cubicBezTo>
                    <a:pt x="49" y="2"/>
                    <a:pt x="52" y="4"/>
                    <a:pt x="54" y="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4"/>
                    <a:pt x="46" y="13"/>
                    <a:pt x="43" y="12"/>
                  </a:cubicBezTo>
                  <a:cubicBezTo>
                    <a:pt x="39" y="11"/>
                    <a:pt x="35" y="10"/>
                    <a:pt x="31" y="10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2" y="11"/>
                    <a:pt x="21" y="12"/>
                    <a:pt x="19" y="13"/>
                  </a:cubicBezTo>
                  <a:cubicBezTo>
                    <a:pt x="18" y="14"/>
                    <a:pt x="16" y="15"/>
                    <a:pt x="16" y="17"/>
                  </a:cubicBezTo>
                  <a:cubicBezTo>
                    <a:pt x="15" y="18"/>
                    <a:pt x="14" y="20"/>
                    <a:pt x="14" y="22"/>
                  </a:cubicBezTo>
                  <a:cubicBezTo>
                    <a:pt x="14" y="24"/>
                    <a:pt x="15" y="26"/>
                    <a:pt x="16" y="28"/>
                  </a:cubicBezTo>
                  <a:cubicBezTo>
                    <a:pt x="17" y="29"/>
                    <a:pt x="18" y="31"/>
                    <a:pt x="19" y="32"/>
                  </a:cubicBezTo>
                  <a:cubicBezTo>
                    <a:pt x="21" y="33"/>
                    <a:pt x="23" y="34"/>
                    <a:pt x="25" y="35"/>
                  </a:cubicBezTo>
                  <a:cubicBezTo>
                    <a:pt x="27" y="36"/>
                    <a:pt x="30" y="37"/>
                    <a:pt x="32" y="38"/>
                  </a:cubicBezTo>
                  <a:cubicBezTo>
                    <a:pt x="36" y="40"/>
                    <a:pt x="40" y="41"/>
                    <a:pt x="43" y="43"/>
                  </a:cubicBezTo>
                  <a:cubicBezTo>
                    <a:pt x="46" y="44"/>
                    <a:pt x="48" y="46"/>
                    <a:pt x="51" y="48"/>
                  </a:cubicBezTo>
                  <a:cubicBezTo>
                    <a:pt x="53" y="50"/>
                    <a:pt x="55" y="52"/>
                    <a:pt x="56" y="55"/>
                  </a:cubicBezTo>
                  <a:cubicBezTo>
                    <a:pt x="57" y="58"/>
                    <a:pt x="58" y="62"/>
                    <a:pt x="58" y="66"/>
                  </a:cubicBezTo>
                  <a:cubicBezTo>
                    <a:pt x="58" y="73"/>
                    <a:pt x="55" y="79"/>
                    <a:pt x="49" y="83"/>
                  </a:cubicBezTo>
                  <a:cubicBezTo>
                    <a:pt x="44" y="87"/>
                    <a:pt x="36" y="89"/>
                    <a:pt x="26" y="89"/>
                  </a:cubicBezTo>
                  <a:cubicBezTo>
                    <a:pt x="23" y="89"/>
                    <a:pt x="20" y="89"/>
                    <a:pt x="17" y="88"/>
                  </a:cubicBezTo>
                  <a:cubicBezTo>
                    <a:pt x="14" y="88"/>
                    <a:pt x="12" y="87"/>
                    <a:pt x="9" y="87"/>
                  </a:cubicBezTo>
                  <a:cubicBezTo>
                    <a:pt x="7" y="86"/>
                    <a:pt x="5" y="85"/>
                    <a:pt x="4" y="85"/>
                  </a:cubicBezTo>
                  <a:cubicBezTo>
                    <a:pt x="2" y="84"/>
                    <a:pt x="1" y="83"/>
                    <a:pt x="0" y="8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5" y="74"/>
                    <a:pt x="8" y="75"/>
                    <a:pt x="12" y="77"/>
                  </a:cubicBezTo>
                  <a:cubicBezTo>
                    <a:pt x="16" y="78"/>
                    <a:pt x="21" y="78"/>
                    <a:pt x="26" y="78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íśļiďê"/>
            <p:cNvSpPr/>
            <p:nvPr/>
          </p:nvSpPr>
          <p:spPr bwMode="auto">
            <a:xfrm>
              <a:off x="4682331" y="3152776"/>
              <a:ext cx="65088" cy="77788"/>
            </a:xfrm>
            <a:custGeom>
              <a:avLst/>
              <a:gdLst>
                <a:gd name="T0" fmla="*/ 0 w 56"/>
                <a:gd name="T1" fmla="*/ 34 h 67"/>
                <a:gd name="T2" fmla="*/ 2 w 56"/>
                <a:gd name="T3" fmla="*/ 19 h 67"/>
                <a:gd name="T4" fmla="*/ 9 w 56"/>
                <a:gd name="T5" fmla="*/ 9 h 67"/>
                <a:gd name="T6" fmla="*/ 18 w 56"/>
                <a:gd name="T7" fmla="*/ 2 h 67"/>
                <a:gd name="T8" fmla="*/ 29 w 56"/>
                <a:gd name="T9" fmla="*/ 0 h 67"/>
                <a:gd name="T10" fmla="*/ 49 w 56"/>
                <a:gd name="T11" fmla="*/ 8 h 67"/>
                <a:gd name="T12" fmla="*/ 56 w 56"/>
                <a:gd name="T13" fmla="*/ 33 h 67"/>
                <a:gd name="T14" fmla="*/ 56 w 56"/>
                <a:gd name="T15" fmla="*/ 35 h 67"/>
                <a:gd name="T16" fmla="*/ 56 w 56"/>
                <a:gd name="T17" fmla="*/ 37 h 67"/>
                <a:gd name="T18" fmla="*/ 12 w 56"/>
                <a:gd name="T19" fmla="*/ 37 h 67"/>
                <a:gd name="T20" fmla="*/ 18 w 56"/>
                <a:gd name="T21" fmla="*/ 52 h 67"/>
                <a:gd name="T22" fmla="*/ 33 w 56"/>
                <a:gd name="T23" fmla="*/ 57 h 67"/>
                <a:gd name="T24" fmla="*/ 43 w 56"/>
                <a:gd name="T25" fmla="*/ 56 h 67"/>
                <a:gd name="T26" fmla="*/ 50 w 56"/>
                <a:gd name="T27" fmla="*/ 54 h 67"/>
                <a:gd name="T28" fmla="*/ 51 w 56"/>
                <a:gd name="T29" fmla="*/ 64 h 67"/>
                <a:gd name="T30" fmla="*/ 44 w 56"/>
                <a:gd name="T31" fmla="*/ 66 h 67"/>
                <a:gd name="T32" fmla="*/ 32 w 56"/>
                <a:gd name="T33" fmla="*/ 67 h 67"/>
                <a:gd name="T34" fmla="*/ 18 w 56"/>
                <a:gd name="T35" fmla="*/ 65 h 67"/>
                <a:gd name="T36" fmla="*/ 8 w 56"/>
                <a:gd name="T37" fmla="*/ 58 h 67"/>
                <a:gd name="T38" fmla="*/ 2 w 56"/>
                <a:gd name="T39" fmla="*/ 47 h 67"/>
                <a:gd name="T40" fmla="*/ 0 w 56"/>
                <a:gd name="T41" fmla="*/ 34 h 67"/>
                <a:gd name="T42" fmla="*/ 44 w 56"/>
                <a:gd name="T43" fmla="*/ 28 h 67"/>
                <a:gd name="T44" fmla="*/ 40 w 56"/>
                <a:gd name="T45" fmla="*/ 15 h 67"/>
                <a:gd name="T46" fmla="*/ 29 w 56"/>
                <a:gd name="T47" fmla="*/ 10 h 67"/>
                <a:gd name="T48" fmla="*/ 22 w 56"/>
                <a:gd name="T49" fmla="*/ 12 h 67"/>
                <a:gd name="T50" fmla="*/ 17 w 56"/>
                <a:gd name="T51" fmla="*/ 16 h 67"/>
                <a:gd name="T52" fmla="*/ 14 w 56"/>
                <a:gd name="T53" fmla="*/ 21 h 67"/>
                <a:gd name="T54" fmla="*/ 12 w 56"/>
                <a:gd name="T55" fmla="*/ 28 h 67"/>
                <a:gd name="T56" fmla="*/ 44 w 56"/>
                <a:gd name="T57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67">
                  <a:moveTo>
                    <a:pt x="0" y="34"/>
                  </a:moveTo>
                  <a:cubicBezTo>
                    <a:pt x="0" y="28"/>
                    <a:pt x="1" y="23"/>
                    <a:pt x="2" y="19"/>
                  </a:cubicBezTo>
                  <a:cubicBezTo>
                    <a:pt x="4" y="15"/>
                    <a:pt x="6" y="12"/>
                    <a:pt x="9" y="9"/>
                  </a:cubicBezTo>
                  <a:cubicBezTo>
                    <a:pt x="11" y="6"/>
                    <a:pt x="15" y="4"/>
                    <a:pt x="18" y="2"/>
                  </a:cubicBezTo>
                  <a:cubicBezTo>
                    <a:pt x="22" y="1"/>
                    <a:pt x="25" y="0"/>
                    <a:pt x="29" y="0"/>
                  </a:cubicBezTo>
                  <a:cubicBezTo>
                    <a:pt x="38" y="0"/>
                    <a:pt x="44" y="3"/>
                    <a:pt x="49" y="8"/>
                  </a:cubicBezTo>
                  <a:cubicBezTo>
                    <a:pt x="53" y="14"/>
                    <a:pt x="56" y="22"/>
                    <a:pt x="56" y="33"/>
                  </a:cubicBezTo>
                  <a:cubicBezTo>
                    <a:pt x="56" y="33"/>
                    <a:pt x="56" y="34"/>
                    <a:pt x="56" y="35"/>
                  </a:cubicBezTo>
                  <a:cubicBezTo>
                    <a:pt x="56" y="36"/>
                    <a:pt x="56" y="36"/>
                    <a:pt x="56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44"/>
                    <a:pt x="14" y="49"/>
                    <a:pt x="18" y="52"/>
                  </a:cubicBezTo>
                  <a:cubicBezTo>
                    <a:pt x="21" y="56"/>
                    <a:pt x="26" y="57"/>
                    <a:pt x="33" y="57"/>
                  </a:cubicBezTo>
                  <a:cubicBezTo>
                    <a:pt x="37" y="57"/>
                    <a:pt x="41" y="57"/>
                    <a:pt x="43" y="56"/>
                  </a:cubicBezTo>
                  <a:cubicBezTo>
                    <a:pt x="46" y="56"/>
                    <a:pt x="48" y="55"/>
                    <a:pt x="50" y="5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0" y="65"/>
                    <a:pt x="47" y="65"/>
                    <a:pt x="44" y="66"/>
                  </a:cubicBezTo>
                  <a:cubicBezTo>
                    <a:pt x="40" y="67"/>
                    <a:pt x="36" y="67"/>
                    <a:pt x="32" y="67"/>
                  </a:cubicBezTo>
                  <a:cubicBezTo>
                    <a:pt x="26" y="67"/>
                    <a:pt x="22" y="67"/>
                    <a:pt x="18" y="65"/>
                  </a:cubicBezTo>
                  <a:cubicBezTo>
                    <a:pt x="14" y="63"/>
                    <a:pt x="10" y="61"/>
                    <a:pt x="8" y="58"/>
                  </a:cubicBezTo>
                  <a:cubicBezTo>
                    <a:pt x="5" y="55"/>
                    <a:pt x="3" y="52"/>
                    <a:pt x="2" y="47"/>
                  </a:cubicBezTo>
                  <a:cubicBezTo>
                    <a:pt x="0" y="43"/>
                    <a:pt x="0" y="39"/>
                    <a:pt x="0" y="34"/>
                  </a:cubicBezTo>
                  <a:close/>
                  <a:moveTo>
                    <a:pt x="44" y="28"/>
                  </a:moveTo>
                  <a:cubicBezTo>
                    <a:pt x="44" y="23"/>
                    <a:pt x="43" y="18"/>
                    <a:pt x="40" y="15"/>
                  </a:cubicBezTo>
                  <a:cubicBezTo>
                    <a:pt x="37" y="12"/>
                    <a:pt x="34" y="10"/>
                    <a:pt x="29" y="10"/>
                  </a:cubicBezTo>
                  <a:cubicBezTo>
                    <a:pt x="26" y="10"/>
                    <a:pt x="24" y="11"/>
                    <a:pt x="22" y="12"/>
                  </a:cubicBezTo>
                  <a:cubicBezTo>
                    <a:pt x="20" y="13"/>
                    <a:pt x="18" y="14"/>
                    <a:pt x="17" y="16"/>
                  </a:cubicBezTo>
                  <a:cubicBezTo>
                    <a:pt x="15" y="17"/>
                    <a:pt x="14" y="19"/>
                    <a:pt x="14" y="21"/>
                  </a:cubicBezTo>
                  <a:cubicBezTo>
                    <a:pt x="13" y="23"/>
                    <a:pt x="12" y="26"/>
                    <a:pt x="12" y="28"/>
                  </a:cubicBezTo>
                  <a:lnTo>
                    <a:pt x="44" y="28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ṡļïḍè"/>
            <p:cNvSpPr/>
            <p:nvPr/>
          </p:nvSpPr>
          <p:spPr bwMode="auto">
            <a:xfrm>
              <a:off x="4764881" y="3132138"/>
              <a:ext cx="44450" cy="98425"/>
            </a:xfrm>
            <a:custGeom>
              <a:avLst/>
              <a:gdLst>
                <a:gd name="T0" fmla="*/ 12 w 39"/>
                <a:gd name="T1" fmla="*/ 20 h 85"/>
                <a:gd name="T2" fmla="*/ 36 w 39"/>
                <a:gd name="T3" fmla="*/ 20 h 85"/>
                <a:gd name="T4" fmla="*/ 36 w 39"/>
                <a:gd name="T5" fmla="*/ 30 h 85"/>
                <a:gd name="T6" fmla="*/ 12 w 39"/>
                <a:gd name="T7" fmla="*/ 30 h 85"/>
                <a:gd name="T8" fmla="*/ 12 w 39"/>
                <a:gd name="T9" fmla="*/ 59 h 85"/>
                <a:gd name="T10" fmla="*/ 13 w 39"/>
                <a:gd name="T11" fmla="*/ 67 h 85"/>
                <a:gd name="T12" fmla="*/ 15 w 39"/>
                <a:gd name="T13" fmla="*/ 72 h 85"/>
                <a:gd name="T14" fmla="*/ 19 w 39"/>
                <a:gd name="T15" fmla="*/ 75 h 85"/>
                <a:gd name="T16" fmla="*/ 24 w 39"/>
                <a:gd name="T17" fmla="*/ 75 h 85"/>
                <a:gd name="T18" fmla="*/ 32 w 39"/>
                <a:gd name="T19" fmla="*/ 74 h 85"/>
                <a:gd name="T20" fmla="*/ 36 w 39"/>
                <a:gd name="T21" fmla="*/ 72 h 85"/>
                <a:gd name="T22" fmla="*/ 39 w 39"/>
                <a:gd name="T23" fmla="*/ 82 h 85"/>
                <a:gd name="T24" fmla="*/ 33 w 39"/>
                <a:gd name="T25" fmla="*/ 84 h 85"/>
                <a:gd name="T26" fmla="*/ 23 w 39"/>
                <a:gd name="T27" fmla="*/ 85 h 85"/>
                <a:gd name="T28" fmla="*/ 12 w 39"/>
                <a:gd name="T29" fmla="*/ 84 h 85"/>
                <a:gd name="T30" fmla="*/ 5 w 39"/>
                <a:gd name="T31" fmla="*/ 79 h 85"/>
                <a:gd name="T32" fmla="*/ 2 w 39"/>
                <a:gd name="T33" fmla="*/ 71 h 85"/>
                <a:gd name="T34" fmla="*/ 0 w 39"/>
                <a:gd name="T35" fmla="*/ 59 h 85"/>
                <a:gd name="T36" fmla="*/ 0 w 39"/>
                <a:gd name="T37" fmla="*/ 2 h 85"/>
                <a:gd name="T38" fmla="*/ 12 w 39"/>
                <a:gd name="T39" fmla="*/ 0 h 85"/>
                <a:gd name="T40" fmla="*/ 12 w 39"/>
                <a:gd name="T41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85">
                  <a:moveTo>
                    <a:pt x="12" y="20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2"/>
                    <a:pt x="12" y="65"/>
                    <a:pt x="13" y="67"/>
                  </a:cubicBezTo>
                  <a:cubicBezTo>
                    <a:pt x="13" y="69"/>
                    <a:pt x="14" y="71"/>
                    <a:pt x="15" y="72"/>
                  </a:cubicBezTo>
                  <a:cubicBezTo>
                    <a:pt x="16" y="73"/>
                    <a:pt x="17" y="74"/>
                    <a:pt x="19" y="75"/>
                  </a:cubicBezTo>
                  <a:cubicBezTo>
                    <a:pt x="20" y="75"/>
                    <a:pt x="22" y="75"/>
                    <a:pt x="24" y="75"/>
                  </a:cubicBezTo>
                  <a:cubicBezTo>
                    <a:pt x="27" y="75"/>
                    <a:pt x="30" y="75"/>
                    <a:pt x="32" y="74"/>
                  </a:cubicBezTo>
                  <a:cubicBezTo>
                    <a:pt x="34" y="73"/>
                    <a:pt x="36" y="73"/>
                    <a:pt x="36" y="7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8" y="83"/>
                    <a:pt x="36" y="83"/>
                    <a:pt x="33" y="84"/>
                  </a:cubicBezTo>
                  <a:cubicBezTo>
                    <a:pt x="30" y="85"/>
                    <a:pt x="26" y="85"/>
                    <a:pt x="23" y="85"/>
                  </a:cubicBezTo>
                  <a:cubicBezTo>
                    <a:pt x="18" y="85"/>
                    <a:pt x="15" y="85"/>
                    <a:pt x="12" y="84"/>
                  </a:cubicBezTo>
                  <a:cubicBezTo>
                    <a:pt x="9" y="83"/>
                    <a:pt x="7" y="81"/>
                    <a:pt x="5" y="79"/>
                  </a:cubicBezTo>
                  <a:cubicBezTo>
                    <a:pt x="3" y="76"/>
                    <a:pt x="2" y="74"/>
                    <a:pt x="2" y="71"/>
                  </a:cubicBezTo>
                  <a:cubicBezTo>
                    <a:pt x="1" y="67"/>
                    <a:pt x="0" y="64"/>
                    <a:pt x="0" y="5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íṥľíḑé"/>
            <p:cNvSpPr/>
            <p:nvPr/>
          </p:nvSpPr>
          <p:spPr bwMode="auto">
            <a:xfrm>
              <a:off x="4822031" y="3132138"/>
              <a:ext cx="44450" cy="98425"/>
            </a:xfrm>
            <a:custGeom>
              <a:avLst/>
              <a:gdLst>
                <a:gd name="T0" fmla="*/ 11 w 38"/>
                <a:gd name="T1" fmla="*/ 20 h 85"/>
                <a:gd name="T2" fmla="*/ 36 w 38"/>
                <a:gd name="T3" fmla="*/ 20 h 85"/>
                <a:gd name="T4" fmla="*/ 36 w 38"/>
                <a:gd name="T5" fmla="*/ 30 h 85"/>
                <a:gd name="T6" fmla="*/ 11 w 38"/>
                <a:gd name="T7" fmla="*/ 30 h 85"/>
                <a:gd name="T8" fmla="*/ 11 w 38"/>
                <a:gd name="T9" fmla="*/ 59 h 85"/>
                <a:gd name="T10" fmla="*/ 12 w 38"/>
                <a:gd name="T11" fmla="*/ 67 h 85"/>
                <a:gd name="T12" fmla="*/ 14 w 38"/>
                <a:gd name="T13" fmla="*/ 72 h 85"/>
                <a:gd name="T14" fmla="*/ 18 w 38"/>
                <a:gd name="T15" fmla="*/ 75 h 85"/>
                <a:gd name="T16" fmla="*/ 23 w 38"/>
                <a:gd name="T17" fmla="*/ 75 h 85"/>
                <a:gd name="T18" fmla="*/ 32 w 38"/>
                <a:gd name="T19" fmla="*/ 74 h 85"/>
                <a:gd name="T20" fmla="*/ 36 w 38"/>
                <a:gd name="T21" fmla="*/ 72 h 85"/>
                <a:gd name="T22" fmla="*/ 38 w 38"/>
                <a:gd name="T23" fmla="*/ 82 h 85"/>
                <a:gd name="T24" fmla="*/ 32 w 38"/>
                <a:gd name="T25" fmla="*/ 84 h 85"/>
                <a:gd name="T26" fmla="*/ 22 w 38"/>
                <a:gd name="T27" fmla="*/ 85 h 85"/>
                <a:gd name="T28" fmla="*/ 12 w 38"/>
                <a:gd name="T29" fmla="*/ 84 h 85"/>
                <a:gd name="T30" fmla="*/ 5 w 38"/>
                <a:gd name="T31" fmla="*/ 79 h 85"/>
                <a:gd name="T32" fmla="*/ 1 w 38"/>
                <a:gd name="T33" fmla="*/ 71 h 85"/>
                <a:gd name="T34" fmla="*/ 0 w 38"/>
                <a:gd name="T35" fmla="*/ 59 h 85"/>
                <a:gd name="T36" fmla="*/ 0 w 38"/>
                <a:gd name="T37" fmla="*/ 2 h 85"/>
                <a:gd name="T38" fmla="*/ 11 w 38"/>
                <a:gd name="T39" fmla="*/ 0 h 85"/>
                <a:gd name="T40" fmla="*/ 11 w 38"/>
                <a:gd name="T41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85">
                  <a:moveTo>
                    <a:pt x="11" y="20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62"/>
                    <a:pt x="12" y="65"/>
                    <a:pt x="12" y="67"/>
                  </a:cubicBezTo>
                  <a:cubicBezTo>
                    <a:pt x="13" y="69"/>
                    <a:pt x="13" y="71"/>
                    <a:pt x="14" y="72"/>
                  </a:cubicBezTo>
                  <a:cubicBezTo>
                    <a:pt x="15" y="73"/>
                    <a:pt x="17" y="74"/>
                    <a:pt x="18" y="75"/>
                  </a:cubicBezTo>
                  <a:cubicBezTo>
                    <a:pt x="20" y="75"/>
                    <a:pt x="21" y="75"/>
                    <a:pt x="23" y="75"/>
                  </a:cubicBezTo>
                  <a:cubicBezTo>
                    <a:pt x="27" y="75"/>
                    <a:pt x="30" y="75"/>
                    <a:pt x="32" y="74"/>
                  </a:cubicBezTo>
                  <a:cubicBezTo>
                    <a:pt x="34" y="73"/>
                    <a:pt x="35" y="73"/>
                    <a:pt x="36" y="72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7" y="83"/>
                    <a:pt x="35" y="83"/>
                    <a:pt x="32" y="84"/>
                  </a:cubicBezTo>
                  <a:cubicBezTo>
                    <a:pt x="29" y="85"/>
                    <a:pt x="26" y="85"/>
                    <a:pt x="22" y="85"/>
                  </a:cubicBezTo>
                  <a:cubicBezTo>
                    <a:pt x="18" y="85"/>
                    <a:pt x="14" y="85"/>
                    <a:pt x="12" y="84"/>
                  </a:cubicBezTo>
                  <a:cubicBezTo>
                    <a:pt x="9" y="83"/>
                    <a:pt x="6" y="81"/>
                    <a:pt x="5" y="79"/>
                  </a:cubicBezTo>
                  <a:cubicBezTo>
                    <a:pt x="3" y="76"/>
                    <a:pt x="2" y="74"/>
                    <a:pt x="1" y="71"/>
                  </a:cubicBezTo>
                  <a:cubicBezTo>
                    <a:pt x="0" y="67"/>
                    <a:pt x="0" y="64"/>
                    <a:pt x="0" y="5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2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ṥliďe"/>
            <p:cNvSpPr/>
            <p:nvPr/>
          </p:nvSpPr>
          <p:spPr bwMode="auto">
            <a:xfrm>
              <a:off x="4879181" y="3124201"/>
              <a:ext cx="15875" cy="104775"/>
            </a:xfrm>
            <a:custGeom>
              <a:avLst/>
              <a:gdLst>
                <a:gd name="T0" fmla="*/ 7 w 14"/>
                <a:gd name="T1" fmla="*/ 15 h 91"/>
                <a:gd name="T2" fmla="*/ 2 w 14"/>
                <a:gd name="T3" fmla="*/ 13 h 91"/>
                <a:gd name="T4" fmla="*/ 0 w 14"/>
                <a:gd name="T5" fmla="*/ 8 h 91"/>
                <a:gd name="T6" fmla="*/ 2 w 14"/>
                <a:gd name="T7" fmla="*/ 2 h 91"/>
                <a:gd name="T8" fmla="*/ 7 w 14"/>
                <a:gd name="T9" fmla="*/ 0 h 91"/>
                <a:gd name="T10" fmla="*/ 12 w 14"/>
                <a:gd name="T11" fmla="*/ 2 h 91"/>
                <a:gd name="T12" fmla="*/ 14 w 14"/>
                <a:gd name="T13" fmla="*/ 8 h 91"/>
                <a:gd name="T14" fmla="*/ 12 w 14"/>
                <a:gd name="T15" fmla="*/ 13 h 91"/>
                <a:gd name="T16" fmla="*/ 7 w 14"/>
                <a:gd name="T17" fmla="*/ 15 h 91"/>
                <a:gd name="T18" fmla="*/ 13 w 14"/>
                <a:gd name="T19" fmla="*/ 91 h 91"/>
                <a:gd name="T20" fmla="*/ 1 w 14"/>
                <a:gd name="T21" fmla="*/ 91 h 91"/>
                <a:gd name="T22" fmla="*/ 1 w 14"/>
                <a:gd name="T23" fmla="*/ 27 h 91"/>
                <a:gd name="T24" fmla="*/ 13 w 14"/>
                <a:gd name="T25" fmla="*/ 27 h 91"/>
                <a:gd name="T26" fmla="*/ 13 w 14"/>
                <a:gd name="T2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91">
                  <a:moveTo>
                    <a:pt x="7" y="15"/>
                  </a:moveTo>
                  <a:cubicBezTo>
                    <a:pt x="5" y="15"/>
                    <a:pt x="3" y="15"/>
                    <a:pt x="2" y="13"/>
                  </a:cubicBez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6"/>
                    <a:pt x="14" y="8"/>
                  </a:cubicBezTo>
                  <a:cubicBezTo>
                    <a:pt x="14" y="10"/>
                    <a:pt x="14" y="12"/>
                    <a:pt x="12" y="13"/>
                  </a:cubicBezTo>
                  <a:cubicBezTo>
                    <a:pt x="11" y="15"/>
                    <a:pt x="9" y="15"/>
                    <a:pt x="7" y="15"/>
                  </a:cubicBezTo>
                  <a:close/>
                  <a:moveTo>
                    <a:pt x="13" y="91"/>
                  </a:moveTo>
                  <a:cubicBezTo>
                    <a:pt x="1" y="91"/>
                    <a:pt x="1" y="91"/>
                    <a:pt x="1" y="91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13" y="9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í$ḷíḓê"/>
            <p:cNvSpPr/>
            <p:nvPr/>
          </p:nvSpPr>
          <p:spPr bwMode="auto">
            <a:xfrm>
              <a:off x="4915694" y="3154363"/>
              <a:ext cx="60325" cy="74613"/>
            </a:xfrm>
            <a:custGeom>
              <a:avLst/>
              <a:gdLst>
                <a:gd name="T0" fmla="*/ 0 w 52"/>
                <a:gd name="T1" fmla="*/ 3 h 65"/>
                <a:gd name="T2" fmla="*/ 11 w 52"/>
                <a:gd name="T3" fmla="*/ 1 h 65"/>
                <a:gd name="T4" fmla="*/ 26 w 52"/>
                <a:gd name="T5" fmla="*/ 0 h 65"/>
                <a:gd name="T6" fmla="*/ 39 w 52"/>
                <a:gd name="T7" fmla="*/ 2 h 65"/>
                <a:gd name="T8" fmla="*/ 47 w 52"/>
                <a:gd name="T9" fmla="*/ 8 h 65"/>
                <a:gd name="T10" fmla="*/ 51 w 52"/>
                <a:gd name="T11" fmla="*/ 17 h 65"/>
                <a:gd name="T12" fmla="*/ 52 w 52"/>
                <a:gd name="T13" fmla="*/ 29 h 65"/>
                <a:gd name="T14" fmla="*/ 52 w 52"/>
                <a:gd name="T15" fmla="*/ 65 h 65"/>
                <a:gd name="T16" fmla="*/ 41 w 52"/>
                <a:gd name="T17" fmla="*/ 65 h 65"/>
                <a:gd name="T18" fmla="*/ 41 w 52"/>
                <a:gd name="T19" fmla="*/ 31 h 65"/>
                <a:gd name="T20" fmla="*/ 40 w 52"/>
                <a:gd name="T21" fmla="*/ 21 h 65"/>
                <a:gd name="T22" fmla="*/ 37 w 52"/>
                <a:gd name="T23" fmla="*/ 15 h 65"/>
                <a:gd name="T24" fmla="*/ 32 w 52"/>
                <a:gd name="T25" fmla="*/ 11 h 65"/>
                <a:gd name="T26" fmla="*/ 25 w 52"/>
                <a:gd name="T27" fmla="*/ 10 h 65"/>
                <a:gd name="T28" fmla="*/ 21 w 52"/>
                <a:gd name="T29" fmla="*/ 10 h 65"/>
                <a:gd name="T30" fmla="*/ 17 w 52"/>
                <a:gd name="T31" fmla="*/ 10 h 65"/>
                <a:gd name="T32" fmla="*/ 14 w 52"/>
                <a:gd name="T33" fmla="*/ 11 h 65"/>
                <a:gd name="T34" fmla="*/ 12 w 52"/>
                <a:gd name="T35" fmla="*/ 11 h 65"/>
                <a:gd name="T36" fmla="*/ 12 w 52"/>
                <a:gd name="T37" fmla="*/ 65 h 65"/>
                <a:gd name="T38" fmla="*/ 0 w 52"/>
                <a:gd name="T39" fmla="*/ 65 h 65"/>
                <a:gd name="T40" fmla="*/ 0 w 52"/>
                <a:gd name="T41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65">
                  <a:moveTo>
                    <a:pt x="0" y="3"/>
                  </a:moveTo>
                  <a:cubicBezTo>
                    <a:pt x="3" y="2"/>
                    <a:pt x="7" y="1"/>
                    <a:pt x="11" y="1"/>
                  </a:cubicBezTo>
                  <a:cubicBezTo>
                    <a:pt x="15" y="0"/>
                    <a:pt x="20" y="0"/>
                    <a:pt x="26" y="0"/>
                  </a:cubicBezTo>
                  <a:cubicBezTo>
                    <a:pt x="31" y="0"/>
                    <a:pt x="35" y="0"/>
                    <a:pt x="39" y="2"/>
                  </a:cubicBezTo>
                  <a:cubicBezTo>
                    <a:pt x="42" y="3"/>
                    <a:pt x="45" y="5"/>
                    <a:pt x="47" y="8"/>
                  </a:cubicBezTo>
                  <a:cubicBezTo>
                    <a:pt x="49" y="10"/>
                    <a:pt x="50" y="13"/>
                    <a:pt x="51" y="17"/>
                  </a:cubicBezTo>
                  <a:cubicBezTo>
                    <a:pt x="52" y="21"/>
                    <a:pt x="52" y="25"/>
                    <a:pt x="52" y="29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28"/>
                    <a:pt x="40" y="24"/>
                    <a:pt x="40" y="21"/>
                  </a:cubicBezTo>
                  <a:cubicBezTo>
                    <a:pt x="39" y="19"/>
                    <a:pt x="39" y="16"/>
                    <a:pt x="37" y="15"/>
                  </a:cubicBezTo>
                  <a:cubicBezTo>
                    <a:pt x="36" y="13"/>
                    <a:pt x="34" y="12"/>
                    <a:pt x="32" y="11"/>
                  </a:cubicBezTo>
                  <a:cubicBezTo>
                    <a:pt x="30" y="10"/>
                    <a:pt x="28" y="10"/>
                    <a:pt x="25" y="10"/>
                  </a:cubicBezTo>
                  <a:cubicBezTo>
                    <a:pt x="23" y="10"/>
                    <a:pt x="22" y="10"/>
                    <a:pt x="21" y="10"/>
                  </a:cubicBezTo>
                  <a:cubicBezTo>
                    <a:pt x="20" y="10"/>
                    <a:pt x="18" y="10"/>
                    <a:pt x="17" y="10"/>
                  </a:cubicBezTo>
                  <a:cubicBezTo>
                    <a:pt x="16" y="10"/>
                    <a:pt x="15" y="10"/>
                    <a:pt x="14" y="11"/>
                  </a:cubicBezTo>
                  <a:cubicBezTo>
                    <a:pt x="13" y="11"/>
                    <a:pt x="12" y="11"/>
                    <a:pt x="12" y="11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0" y="65"/>
                    <a:pt x="0" y="65"/>
                    <a:pt x="0" y="6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Sḷíde"/>
            <p:cNvSpPr/>
            <p:nvPr/>
          </p:nvSpPr>
          <p:spPr bwMode="auto">
            <a:xfrm>
              <a:off x="4995069" y="3154363"/>
              <a:ext cx="63500" cy="101600"/>
            </a:xfrm>
            <a:custGeom>
              <a:avLst/>
              <a:gdLst>
                <a:gd name="T0" fmla="*/ 43 w 55"/>
                <a:gd name="T1" fmla="*/ 59 h 88"/>
                <a:gd name="T2" fmla="*/ 38 w 55"/>
                <a:gd name="T3" fmla="*/ 61 h 88"/>
                <a:gd name="T4" fmla="*/ 28 w 55"/>
                <a:gd name="T5" fmla="*/ 63 h 88"/>
                <a:gd name="T6" fmla="*/ 17 w 55"/>
                <a:gd name="T7" fmla="*/ 61 h 88"/>
                <a:gd name="T8" fmla="*/ 8 w 55"/>
                <a:gd name="T9" fmla="*/ 55 h 88"/>
                <a:gd name="T10" fmla="*/ 2 w 55"/>
                <a:gd name="T11" fmla="*/ 45 h 88"/>
                <a:gd name="T12" fmla="*/ 0 w 55"/>
                <a:gd name="T13" fmla="*/ 32 h 88"/>
                <a:gd name="T14" fmla="*/ 2 w 55"/>
                <a:gd name="T15" fmla="*/ 19 h 88"/>
                <a:gd name="T16" fmla="*/ 8 w 55"/>
                <a:gd name="T17" fmla="*/ 9 h 88"/>
                <a:gd name="T18" fmla="*/ 18 w 55"/>
                <a:gd name="T19" fmla="*/ 2 h 88"/>
                <a:gd name="T20" fmla="*/ 31 w 55"/>
                <a:gd name="T21" fmla="*/ 0 h 88"/>
                <a:gd name="T22" fmla="*/ 45 w 55"/>
                <a:gd name="T23" fmla="*/ 1 h 88"/>
                <a:gd name="T24" fmla="*/ 55 w 55"/>
                <a:gd name="T25" fmla="*/ 3 h 88"/>
                <a:gd name="T26" fmla="*/ 55 w 55"/>
                <a:gd name="T27" fmla="*/ 60 h 88"/>
                <a:gd name="T28" fmla="*/ 47 w 55"/>
                <a:gd name="T29" fmla="*/ 82 h 88"/>
                <a:gd name="T30" fmla="*/ 24 w 55"/>
                <a:gd name="T31" fmla="*/ 88 h 88"/>
                <a:gd name="T32" fmla="*/ 12 w 55"/>
                <a:gd name="T33" fmla="*/ 87 h 88"/>
                <a:gd name="T34" fmla="*/ 3 w 55"/>
                <a:gd name="T35" fmla="*/ 85 h 88"/>
                <a:gd name="T36" fmla="*/ 5 w 55"/>
                <a:gd name="T37" fmla="*/ 75 h 88"/>
                <a:gd name="T38" fmla="*/ 14 w 55"/>
                <a:gd name="T39" fmla="*/ 77 h 88"/>
                <a:gd name="T40" fmla="*/ 24 w 55"/>
                <a:gd name="T41" fmla="*/ 78 h 88"/>
                <a:gd name="T42" fmla="*/ 39 w 55"/>
                <a:gd name="T43" fmla="*/ 74 h 88"/>
                <a:gd name="T44" fmla="*/ 43 w 55"/>
                <a:gd name="T45" fmla="*/ 61 h 88"/>
                <a:gd name="T46" fmla="*/ 43 w 55"/>
                <a:gd name="T47" fmla="*/ 59 h 88"/>
                <a:gd name="T48" fmla="*/ 43 w 55"/>
                <a:gd name="T49" fmla="*/ 11 h 88"/>
                <a:gd name="T50" fmla="*/ 39 w 55"/>
                <a:gd name="T51" fmla="*/ 10 h 88"/>
                <a:gd name="T52" fmla="*/ 31 w 55"/>
                <a:gd name="T53" fmla="*/ 10 h 88"/>
                <a:gd name="T54" fmla="*/ 17 w 55"/>
                <a:gd name="T55" fmla="*/ 16 h 88"/>
                <a:gd name="T56" fmla="*/ 12 w 55"/>
                <a:gd name="T57" fmla="*/ 32 h 88"/>
                <a:gd name="T58" fmla="*/ 13 w 55"/>
                <a:gd name="T59" fmla="*/ 41 h 88"/>
                <a:gd name="T60" fmla="*/ 17 w 55"/>
                <a:gd name="T61" fmla="*/ 48 h 88"/>
                <a:gd name="T62" fmla="*/ 22 w 55"/>
                <a:gd name="T63" fmla="*/ 52 h 88"/>
                <a:gd name="T64" fmla="*/ 29 w 55"/>
                <a:gd name="T65" fmla="*/ 53 h 88"/>
                <a:gd name="T66" fmla="*/ 37 w 55"/>
                <a:gd name="T67" fmla="*/ 52 h 88"/>
                <a:gd name="T68" fmla="*/ 43 w 55"/>
                <a:gd name="T69" fmla="*/ 49 h 88"/>
                <a:gd name="T70" fmla="*/ 43 w 55"/>
                <a:gd name="T71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" h="88">
                  <a:moveTo>
                    <a:pt x="43" y="59"/>
                  </a:moveTo>
                  <a:cubicBezTo>
                    <a:pt x="42" y="59"/>
                    <a:pt x="40" y="60"/>
                    <a:pt x="38" y="61"/>
                  </a:cubicBezTo>
                  <a:cubicBezTo>
                    <a:pt x="35" y="62"/>
                    <a:pt x="31" y="63"/>
                    <a:pt x="28" y="63"/>
                  </a:cubicBezTo>
                  <a:cubicBezTo>
                    <a:pt x="24" y="63"/>
                    <a:pt x="20" y="62"/>
                    <a:pt x="17" y="61"/>
                  </a:cubicBezTo>
                  <a:cubicBezTo>
                    <a:pt x="13" y="60"/>
                    <a:pt x="10" y="58"/>
                    <a:pt x="8" y="55"/>
                  </a:cubicBezTo>
                  <a:cubicBezTo>
                    <a:pt x="5" y="53"/>
                    <a:pt x="3" y="49"/>
                    <a:pt x="2" y="45"/>
                  </a:cubicBezTo>
                  <a:cubicBezTo>
                    <a:pt x="0" y="42"/>
                    <a:pt x="0" y="37"/>
                    <a:pt x="0" y="32"/>
                  </a:cubicBezTo>
                  <a:cubicBezTo>
                    <a:pt x="0" y="27"/>
                    <a:pt x="0" y="23"/>
                    <a:pt x="2" y="19"/>
                  </a:cubicBezTo>
                  <a:cubicBezTo>
                    <a:pt x="3" y="15"/>
                    <a:pt x="5" y="11"/>
                    <a:pt x="8" y="9"/>
                  </a:cubicBezTo>
                  <a:cubicBezTo>
                    <a:pt x="10" y="6"/>
                    <a:pt x="14" y="4"/>
                    <a:pt x="18" y="2"/>
                  </a:cubicBezTo>
                  <a:cubicBezTo>
                    <a:pt x="21" y="0"/>
                    <a:pt x="26" y="0"/>
                    <a:pt x="31" y="0"/>
                  </a:cubicBezTo>
                  <a:cubicBezTo>
                    <a:pt x="36" y="0"/>
                    <a:pt x="41" y="0"/>
                    <a:pt x="45" y="1"/>
                  </a:cubicBezTo>
                  <a:cubicBezTo>
                    <a:pt x="49" y="2"/>
                    <a:pt x="52" y="2"/>
                    <a:pt x="55" y="3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70"/>
                    <a:pt x="52" y="77"/>
                    <a:pt x="47" y="82"/>
                  </a:cubicBezTo>
                  <a:cubicBezTo>
                    <a:pt x="42" y="86"/>
                    <a:pt x="34" y="88"/>
                    <a:pt x="24" y="88"/>
                  </a:cubicBezTo>
                  <a:cubicBezTo>
                    <a:pt x="20" y="88"/>
                    <a:pt x="16" y="88"/>
                    <a:pt x="12" y="87"/>
                  </a:cubicBezTo>
                  <a:cubicBezTo>
                    <a:pt x="9" y="87"/>
                    <a:pt x="6" y="86"/>
                    <a:pt x="3" y="8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8" y="76"/>
                    <a:pt x="10" y="77"/>
                    <a:pt x="14" y="77"/>
                  </a:cubicBezTo>
                  <a:cubicBezTo>
                    <a:pt x="17" y="78"/>
                    <a:pt x="21" y="78"/>
                    <a:pt x="24" y="78"/>
                  </a:cubicBezTo>
                  <a:cubicBezTo>
                    <a:pt x="31" y="78"/>
                    <a:pt x="36" y="77"/>
                    <a:pt x="39" y="74"/>
                  </a:cubicBezTo>
                  <a:cubicBezTo>
                    <a:pt x="42" y="72"/>
                    <a:pt x="43" y="67"/>
                    <a:pt x="43" y="61"/>
                  </a:cubicBezTo>
                  <a:lnTo>
                    <a:pt x="43" y="59"/>
                  </a:lnTo>
                  <a:close/>
                  <a:moveTo>
                    <a:pt x="43" y="11"/>
                  </a:moveTo>
                  <a:cubicBezTo>
                    <a:pt x="42" y="11"/>
                    <a:pt x="41" y="10"/>
                    <a:pt x="39" y="10"/>
                  </a:cubicBezTo>
                  <a:cubicBezTo>
                    <a:pt x="37" y="10"/>
                    <a:pt x="34" y="10"/>
                    <a:pt x="31" y="10"/>
                  </a:cubicBezTo>
                  <a:cubicBezTo>
                    <a:pt x="25" y="10"/>
                    <a:pt x="20" y="12"/>
                    <a:pt x="17" y="16"/>
                  </a:cubicBezTo>
                  <a:cubicBezTo>
                    <a:pt x="13" y="20"/>
                    <a:pt x="12" y="25"/>
                    <a:pt x="12" y="32"/>
                  </a:cubicBezTo>
                  <a:cubicBezTo>
                    <a:pt x="12" y="35"/>
                    <a:pt x="12" y="39"/>
                    <a:pt x="13" y="41"/>
                  </a:cubicBezTo>
                  <a:cubicBezTo>
                    <a:pt x="14" y="44"/>
                    <a:pt x="15" y="46"/>
                    <a:pt x="17" y="48"/>
                  </a:cubicBezTo>
                  <a:cubicBezTo>
                    <a:pt x="18" y="49"/>
                    <a:pt x="20" y="51"/>
                    <a:pt x="22" y="52"/>
                  </a:cubicBezTo>
                  <a:cubicBezTo>
                    <a:pt x="24" y="52"/>
                    <a:pt x="27" y="53"/>
                    <a:pt x="29" y="53"/>
                  </a:cubicBezTo>
                  <a:cubicBezTo>
                    <a:pt x="32" y="53"/>
                    <a:pt x="35" y="52"/>
                    <a:pt x="37" y="52"/>
                  </a:cubicBezTo>
                  <a:cubicBezTo>
                    <a:pt x="40" y="51"/>
                    <a:pt x="42" y="50"/>
                    <a:pt x="43" y="49"/>
                  </a:cubicBezTo>
                  <a:lnTo>
                    <a:pt x="43" y="1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îşlidé"/>
            <p:cNvSpPr/>
            <p:nvPr/>
          </p:nvSpPr>
          <p:spPr bwMode="auto">
            <a:xfrm>
              <a:off x="4606131" y="3603626"/>
              <a:ext cx="80963" cy="100013"/>
            </a:xfrm>
            <a:custGeom>
              <a:avLst/>
              <a:gdLst>
                <a:gd name="T0" fmla="*/ 70 w 70"/>
                <a:gd name="T1" fmla="*/ 44 h 87"/>
                <a:gd name="T2" fmla="*/ 67 w 70"/>
                <a:gd name="T3" fmla="*/ 63 h 87"/>
                <a:gd name="T4" fmla="*/ 57 w 70"/>
                <a:gd name="T5" fmla="*/ 77 h 87"/>
                <a:gd name="T6" fmla="*/ 42 w 70"/>
                <a:gd name="T7" fmla="*/ 85 h 87"/>
                <a:gd name="T8" fmla="*/ 23 w 70"/>
                <a:gd name="T9" fmla="*/ 87 h 87"/>
                <a:gd name="T10" fmla="*/ 11 w 70"/>
                <a:gd name="T11" fmla="*/ 87 h 87"/>
                <a:gd name="T12" fmla="*/ 0 w 70"/>
                <a:gd name="T13" fmla="*/ 85 h 87"/>
                <a:gd name="T14" fmla="*/ 0 w 70"/>
                <a:gd name="T15" fmla="*/ 3 h 87"/>
                <a:gd name="T16" fmla="*/ 11 w 70"/>
                <a:gd name="T17" fmla="*/ 1 h 87"/>
                <a:gd name="T18" fmla="*/ 23 w 70"/>
                <a:gd name="T19" fmla="*/ 0 h 87"/>
                <a:gd name="T20" fmla="*/ 42 w 70"/>
                <a:gd name="T21" fmla="*/ 3 h 87"/>
                <a:gd name="T22" fmla="*/ 57 w 70"/>
                <a:gd name="T23" fmla="*/ 11 h 87"/>
                <a:gd name="T24" fmla="*/ 67 w 70"/>
                <a:gd name="T25" fmla="*/ 25 h 87"/>
                <a:gd name="T26" fmla="*/ 70 w 70"/>
                <a:gd name="T27" fmla="*/ 44 h 87"/>
                <a:gd name="T28" fmla="*/ 24 w 70"/>
                <a:gd name="T29" fmla="*/ 77 h 87"/>
                <a:gd name="T30" fmla="*/ 49 w 70"/>
                <a:gd name="T31" fmla="*/ 68 h 87"/>
                <a:gd name="T32" fmla="*/ 57 w 70"/>
                <a:gd name="T33" fmla="*/ 44 h 87"/>
                <a:gd name="T34" fmla="*/ 49 w 70"/>
                <a:gd name="T35" fmla="*/ 20 h 87"/>
                <a:gd name="T36" fmla="*/ 24 w 70"/>
                <a:gd name="T37" fmla="*/ 11 h 87"/>
                <a:gd name="T38" fmla="*/ 16 w 70"/>
                <a:gd name="T39" fmla="*/ 11 h 87"/>
                <a:gd name="T40" fmla="*/ 12 w 70"/>
                <a:gd name="T41" fmla="*/ 11 h 87"/>
                <a:gd name="T42" fmla="*/ 12 w 70"/>
                <a:gd name="T43" fmla="*/ 77 h 87"/>
                <a:gd name="T44" fmla="*/ 16 w 70"/>
                <a:gd name="T45" fmla="*/ 77 h 87"/>
                <a:gd name="T46" fmla="*/ 24 w 70"/>
                <a:gd name="T47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87">
                  <a:moveTo>
                    <a:pt x="70" y="44"/>
                  </a:moveTo>
                  <a:cubicBezTo>
                    <a:pt x="70" y="51"/>
                    <a:pt x="69" y="58"/>
                    <a:pt x="67" y="63"/>
                  </a:cubicBezTo>
                  <a:cubicBezTo>
                    <a:pt x="64" y="69"/>
                    <a:pt x="61" y="73"/>
                    <a:pt x="57" y="77"/>
                  </a:cubicBezTo>
                  <a:cubicBezTo>
                    <a:pt x="53" y="80"/>
                    <a:pt x="48" y="83"/>
                    <a:pt x="42" y="85"/>
                  </a:cubicBezTo>
                  <a:cubicBezTo>
                    <a:pt x="36" y="87"/>
                    <a:pt x="30" y="87"/>
                    <a:pt x="23" y="87"/>
                  </a:cubicBezTo>
                  <a:cubicBezTo>
                    <a:pt x="19" y="87"/>
                    <a:pt x="15" y="87"/>
                    <a:pt x="11" y="87"/>
                  </a:cubicBezTo>
                  <a:cubicBezTo>
                    <a:pt x="7" y="87"/>
                    <a:pt x="3" y="86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2"/>
                    <a:pt x="7" y="1"/>
                    <a:pt x="11" y="1"/>
                  </a:cubicBezTo>
                  <a:cubicBezTo>
                    <a:pt x="15" y="1"/>
                    <a:pt x="19" y="0"/>
                    <a:pt x="23" y="0"/>
                  </a:cubicBezTo>
                  <a:cubicBezTo>
                    <a:pt x="30" y="0"/>
                    <a:pt x="36" y="1"/>
                    <a:pt x="42" y="3"/>
                  </a:cubicBezTo>
                  <a:cubicBezTo>
                    <a:pt x="48" y="5"/>
                    <a:pt x="53" y="8"/>
                    <a:pt x="57" y="11"/>
                  </a:cubicBezTo>
                  <a:cubicBezTo>
                    <a:pt x="61" y="15"/>
                    <a:pt x="64" y="19"/>
                    <a:pt x="67" y="25"/>
                  </a:cubicBezTo>
                  <a:cubicBezTo>
                    <a:pt x="69" y="30"/>
                    <a:pt x="70" y="37"/>
                    <a:pt x="70" y="44"/>
                  </a:cubicBezTo>
                  <a:close/>
                  <a:moveTo>
                    <a:pt x="24" y="77"/>
                  </a:moveTo>
                  <a:cubicBezTo>
                    <a:pt x="35" y="77"/>
                    <a:pt x="43" y="74"/>
                    <a:pt x="49" y="68"/>
                  </a:cubicBezTo>
                  <a:cubicBezTo>
                    <a:pt x="55" y="62"/>
                    <a:pt x="57" y="54"/>
                    <a:pt x="57" y="44"/>
                  </a:cubicBezTo>
                  <a:cubicBezTo>
                    <a:pt x="57" y="34"/>
                    <a:pt x="55" y="25"/>
                    <a:pt x="49" y="20"/>
                  </a:cubicBezTo>
                  <a:cubicBezTo>
                    <a:pt x="43" y="14"/>
                    <a:pt x="35" y="11"/>
                    <a:pt x="24" y="11"/>
                  </a:cubicBezTo>
                  <a:cubicBezTo>
                    <a:pt x="20" y="11"/>
                    <a:pt x="18" y="11"/>
                    <a:pt x="16" y="11"/>
                  </a:cubicBezTo>
                  <a:cubicBezTo>
                    <a:pt x="14" y="11"/>
                    <a:pt x="13" y="11"/>
                    <a:pt x="12" y="11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3" y="77"/>
                    <a:pt x="14" y="77"/>
                    <a:pt x="16" y="77"/>
                  </a:cubicBezTo>
                  <a:cubicBezTo>
                    <a:pt x="18" y="77"/>
                    <a:pt x="20" y="77"/>
                    <a:pt x="24" y="7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îşḻîḍê"/>
            <p:cNvSpPr/>
            <p:nvPr/>
          </p:nvSpPr>
          <p:spPr bwMode="auto">
            <a:xfrm>
              <a:off x="4702969" y="3627438"/>
              <a:ext cx="69850" cy="77788"/>
            </a:xfrm>
            <a:custGeom>
              <a:avLst/>
              <a:gdLst>
                <a:gd name="T0" fmla="*/ 60 w 60"/>
                <a:gd name="T1" fmla="*/ 34 h 67"/>
                <a:gd name="T2" fmla="*/ 57 w 60"/>
                <a:gd name="T3" fmla="*/ 47 h 67"/>
                <a:gd name="T4" fmla="*/ 51 w 60"/>
                <a:gd name="T5" fmla="*/ 58 h 67"/>
                <a:gd name="T6" fmla="*/ 42 w 60"/>
                <a:gd name="T7" fmla="*/ 65 h 67"/>
                <a:gd name="T8" fmla="*/ 30 w 60"/>
                <a:gd name="T9" fmla="*/ 67 h 67"/>
                <a:gd name="T10" fmla="*/ 18 w 60"/>
                <a:gd name="T11" fmla="*/ 65 h 67"/>
                <a:gd name="T12" fmla="*/ 8 w 60"/>
                <a:gd name="T13" fmla="*/ 58 h 67"/>
                <a:gd name="T14" fmla="*/ 2 w 60"/>
                <a:gd name="T15" fmla="*/ 47 h 67"/>
                <a:gd name="T16" fmla="*/ 0 w 60"/>
                <a:gd name="T17" fmla="*/ 34 h 67"/>
                <a:gd name="T18" fmla="*/ 2 w 60"/>
                <a:gd name="T19" fmla="*/ 20 h 67"/>
                <a:gd name="T20" fmla="*/ 8 w 60"/>
                <a:gd name="T21" fmla="*/ 9 h 67"/>
                <a:gd name="T22" fmla="*/ 18 w 60"/>
                <a:gd name="T23" fmla="*/ 2 h 67"/>
                <a:gd name="T24" fmla="*/ 30 w 60"/>
                <a:gd name="T25" fmla="*/ 0 h 67"/>
                <a:gd name="T26" fmla="*/ 42 w 60"/>
                <a:gd name="T27" fmla="*/ 2 h 67"/>
                <a:gd name="T28" fmla="*/ 51 w 60"/>
                <a:gd name="T29" fmla="*/ 9 h 67"/>
                <a:gd name="T30" fmla="*/ 57 w 60"/>
                <a:gd name="T31" fmla="*/ 20 h 67"/>
                <a:gd name="T32" fmla="*/ 60 w 60"/>
                <a:gd name="T33" fmla="*/ 34 h 67"/>
                <a:gd name="T34" fmla="*/ 48 w 60"/>
                <a:gd name="T35" fmla="*/ 34 h 67"/>
                <a:gd name="T36" fmla="*/ 43 w 60"/>
                <a:gd name="T37" fmla="*/ 16 h 67"/>
                <a:gd name="T38" fmla="*/ 30 w 60"/>
                <a:gd name="T39" fmla="*/ 10 h 67"/>
                <a:gd name="T40" fmla="*/ 16 w 60"/>
                <a:gd name="T41" fmla="*/ 16 h 67"/>
                <a:gd name="T42" fmla="*/ 11 w 60"/>
                <a:gd name="T43" fmla="*/ 34 h 67"/>
                <a:gd name="T44" fmla="*/ 16 w 60"/>
                <a:gd name="T45" fmla="*/ 51 h 67"/>
                <a:gd name="T46" fmla="*/ 30 w 60"/>
                <a:gd name="T47" fmla="*/ 57 h 67"/>
                <a:gd name="T48" fmla="*/ 43 w 60"/>
                <a:gd name="T49" fmla="*/ 51 h 67"/>
                <a:gd name="T50" fmla="*/ 48 w 60"/>
                <a:gd name="T51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7">
                  <a:moveTo>
                    <a:pt x="60" y="34"/>
                  </a:moveTo>
                  <a:cubicBezTo>
                    <a:pt x="60" y="39"/>
                    <a:pt x="59" y="43"/>
                    <a:pt x="57" y="47"/>
                  </a:cubicBezTo>
                  <a:cubicBezTo>
                    <a:pt x="56" y="52"/>
                    <a:pt x="54" y="55"/>
                    <a:pt x="51" y="58"/>
                  </a:cubicBezTo>
                  <a:cubicBezTo>
                    <a:pt x="49" y="61"/>
                    <a:pt x="45" y="63"/>
                    <a:pt x="42" y="65"/>
                  </a:cubicBezTo>
                  <a:cubicBezTo>
                    <a:pt x="38" y="67"/>
                    <a:pt x="34" y="67"/>
                    <a:pt x="30" y="67"/>
                  </a:cubicBezTo>
                  <a:cubicBezTo>
                    <a:pt x="25" y="67"/>
                    <a:pt x="21" y="67"/>
                    <a:pt x="18" y="65"/>
                  </a:cubicBezTo>
                  <a:cubicBezTo>
                    <a:pt x="14" y="63"/>
                    <a:pt x="11" y="61"/>
                    <a:pt x="8" y="58"/>
                  </a:cubicBezTo>
                  <a:cubicBezTo>
                    <a:pt x="5" y="55"/>
                    <a:pt x="3" y="52"/>
                    <a:pt x="2" y="47"/>
                  </a:cubicBezTo>
                  <a:cubicBezTo>
                    <a:pt x="0" y="43"/>
                    <a:pt x="0" y="39"/>
                    <a:pt x="0" y="34"/>
                  </a:cubicBezTo>
                  <a:cubicBezTo>
                    <a:pt x="0" y="29"/>
                    <a:pt x="0" y="24"/>
                    <a:pt x="2" y="20"/>
                  </a:cubicBezTo>
                  <a:cubicBezTo>
                    <a:pt x="3" y="16"/>
                    <a:pt x="5" y="12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1" y="1"/>
                    <a:pt x="25" y="0"/>
                    <a:pt x="30" y="0"/>
                  </a:cubicBezTo>
                  <a:cubicBezTo>
                    <a:pt x="34" y="0"/>
                    <a:pt x="38" y="1"/>
                    <a:pt x="42" y="2"/>
                  </a:cubicBezTo>
                  <a:cubicBezTo>
                    <a:pt x="45" y="4"/>
                    <a:pt x="49" y="6"/>
                    <a:pt x="51" y="9"/>
                  </a:cubicBezTo>
                  <a:cubicBezTo>
                    <a:pt x="54" y="12"/>
                    <a:pt x="56" y="16"/>
                    <a:pt x="57" y="20"/>
                  </a:cubicBezTo>
                  <a:cubicBezTo>
                    <a:pt x="59" y="24"/>
                    <a:pt x="60" y="29"/>
                    <a:pt x="60" y="34"/>
                  </a:cubicBezTo>
                  <a:close/>
                  <a:moveTo>
                    <a:pt x="48" y="34"/>
                  </a:moveTo>
                  <a:cubicBezTo>
                    <a:pt x="48" y="26"/>
                    <a:pt x="46" y="21"/>
                    <a:pt x="43" y="16"/>
                  </a:cubicBezTo>
                  <a:cubicBezTo>
                    <a:pt x="40" y="12"/>
                    <a:pt x="35" y="10"/>
                    <a:pt x="30" y="10"/>
                  </a:cubicBezTo>
                  <a:cubicBezTo>
                    <a:pt x="24" y="10"/>
                    <a:pt x="20" y="12"/>
                    <a:pt x="16" y="16"/>
                  </a:cubicBezTo>
                  <a:cubicBezTo>
                    <a:pt x="13" y="21"/>
                    <a:pt x="11" y="26"/>
                    <a:pt x="11" y="34"/>
                  </a:cubicBezTo>
                  <a:cubicBezTo>
                    <a:pt x="11" y="41"/>
                    <a:pt x="13" y="47"/>
                    <a:pt x="16" y="51"/>
                  </a:cubicBezTo>
                  <a:cubicBezTo>
                    <a:pt x="20" y="55"/>
                    <a:pt x="24" y="57"/>
                    <a:pt x="30" y="57"/>
                  </a:cubicBezTo>
                  <a:cubicBezTo>
                    <a:pt x="35" y="57"/>
                    <a:pt x="40" y="55"/>
                    <a:pt x="43" y="51"/>
                  </a:cubicBezTo>
                  <a:cubicBezTo>
                    <a:pt x="46" y="47"/>
                    <a:pt x="48" y="41"/>
                    <a:pt x="48" y="34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ṥlíḓe"/>
            <p:cNvSpPr/>
            <p:nvPr/>
          </p:nvSpPr>
          <p:spPr bwMode="auto">
            <a:xfrm>
              <a:off x="4780756" y="3630613"/>
              <a:ext cx="104775" cy="73025"/>
            </a:xfrm>
            <a:custGeom>
              <a:avLst/>
              <a:gdLst>
                <a:gd name="T0" fmla="*/ 60 w 91"/>
                <a:gd name="T1" fmla="*/ 64 h 64"/>
                <a:gd name="T2" fmla="*/ 52 w 91"/>
                <a:gd name="T3" fmla="*/ 43 h 64"/>
                <a:gd name="T4" fmla="*/ 45 w 91"/>
                <a:gd name="T5" fmla="*/ 20 h 64"/>
                <a:gd name="T6" fmla="*/ 38 w 91"/>
                <a:gd name="T7" fmla="*/ 43 h 64"/>
                <a:gd name="T8" fmla="*/ 31 w 91"/>
                <a:gd name="T9" fmla="*/ 64 h 64"/>
                <a:gd name="T10" fmla="*/ 21 w 91"/>
                <a:gd name="T11" fmla="*/ 64 h 64"/>
                <a:gd name="T12" fmla="*/ 10 w 91"/>
                <a:gd name="T13" fmla="*/ 35 h 64"/>
                <a:gd name="T14" fmla="*/ 0 w 91"/>
                <a:gd name="T15" fmla="*/ 0 h 64"/>
                <a:gd name="T16" fmla="*/ 12 w 91"/>
                <a:gd name="T17" fmla="*/ 0 h 64"/>
                <a:gd name="T18" fmla="*/ 15 w 91"/>
                <a:gd name="T19" fmla="*/ 12 h 64"/>
                <a:gd name="T20" fmla="*/ 18 w 91"/>
                <a:gd name="T21" fmla="*/ 26 h 64"/>
                <a:gd name="T22" fmla="*/ 22 w 91"/>
                <a:gd name="T23" fmla="*/ 39 h 64"/>
                <a:gd name="T24" fmla="*/ 26 w 91"/>
                <a:gd name="T25" fmla="*/ 50 h 64"/>
                <a:gd name="T26" fmla="*/ 31 w 91"/>
                <a:gd name="T27" fmla="*/ 38 h 64"/>
                <a:gd name="T28" fmla="*/ 34 w 91"/>
                <a:gd name="T29" fmla="*/ 24 h 64"/>
                <a:gd name="T30" fmla="*/ 38 w 91"/>
                <a:gd name="T31" fmla="*/ 12 h 64"/>
                <a:gd name="T32" fmla="*/ 41 w 91"/>
                <a:gd name="T33" fmla="*/ 0 h 64"/>
                <a:gd name="T34" fmla="*/ 50 w 91"/>
                <a:gd name="T35" fmla="*/ 0 h 64"/>
                <a:gd name="T36" fmla="*/ 53 w 91"/>
                <a:gd name="T37" fmla="*/ 12 h 64"/>
                <a:gd name="T38" fmla="*/ 56 w 91"/>
                <a:gd name="T39" fmla="*/ 24 h 64"/>
                <a:gd name="T40" fmla="*/ 60 w 91"/>
                <a:gd name="T41" fmla="*/ 38 h 64"/>
                <a:gd name="T42" fmla="*/ 64 w 91"/>
                <a:gd name="T43" fmla="*/ 50 h 64"/>
                <a:gd name="T44" fmla="*/ 68 w 91"/>
                <a:gd name="T45" fmla="*/ 39 h 64"/>
                <a:gd name="T46" fmla="*/ 72 w 91"/>
                <a:gd name="T47" fmla="*/ 26 h 64"/>
                <a:gd name="T48" fmla="*/ 76 w 91"/>
                <a:gd name="T49" fmla="*/ 12 h 64"/>
                <a:gd name="T50" fmla="*/ 79 w 91"/>
                <a:gd name="T51" fmla="*/ 0 h 64"/>
                <a:gd name="T52" fmla="*/ 91 w 91"/>
                <a:gd name="T53" fmla="*/ 0 h 64"/>
                <a:gd name="T54" fmla="*/ 81 w 91"/>
                <a:gd name="T55" fmla="*/ 35 h 64"/>
                <a:gd name="T56" fmla="*/ 70 w 91"/>
                <a:gd name="T57" fmla="*/ 64 h 64"/>
                <a:gd name="T58" fmla="*/ 60 w 91"/>
                <a:gd name="T5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" h="64">
                  <a:moveTo>
                    <a:pt x="60" y="64"/>
                  </a:moveTo>
                  <a:cubicBezTo>
                    <a:pt x="57" y="58"/>
                    <a:pt x="55" y="51"/>
                    <a:pt x="52" y="43"/>
                  </a:cubicBezTo>
                  <a:cubicBezTo>
                    <a:pt x="50" y="36"/>
                    <a:pt x="47" y="28"/>
                    <a:pt x="45" y="20"/>
                  </a:cubicBezTo>
                  <a:cubicBezTo>
                    <a:pt x="43" y="28"/>
                    <a:pt x="41" y="36"/>
                    <a:pt x="38" y="43"/>
                  </a:cubicBezTo>
                  <a:cubicBezTo>
                    <a:pt x="36" y="51"/>
                    <a:pt x="33" y="58"/>
                    <a:pt x="3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17" y="55"/>
                    <a:pt x="13" y="46"/>
                    <a:pt x="10" y="35"/>
                  </a:cubicBezTo>
                  <a:cubicBezTo>
                    <a:pt x="6" y="24"/>
                    <a:pt x="3" y="12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4"/>
                    <a:pt x="14" y="8"/>
                    <a:pt x="15" y="12"/>
                  </a:cubicBezTo>
                  <a:cubicBezTo>
                    <a:pt x="16" y="17"/>
                    <a:pt x="17" y="21"/>
                    <a:pt x="18" y="26"/>
                  </a:cubicBezTo>
                  <a:cubicBezTo>
                    <a:pt x="20" y="30"/>
                    <a:pt x="21" y="35"/>
                    <a:pt x="22" y="39"/>
                  </a:cubicBezTo>
                  <a:cubicBezTo>
                    <a:pt x="24" y="43"/>
                    <a:pt x="25" y="47"/>
                    <a:pt x="26" y="50"/>
                  </a:cubicBezTo>
                  <a:cubicBezTo>
                    <a:pt x="28" y="46"/>
                    <a:pt x="29" y="42"/>
                    <a:pt x="31" y="38"/>
                  </a:cubicBezTo>
                  <a:cubicBezTo>
                    <a:pt x="32" y="33"/>
                    <a:pt x="33" y="29"/>
                    <a:pt x="34" y="24"/>
                  </a:cubicBezTo>
                  <a:cubicBezTo>
                    <a:pt x="36" y="20"/>
                    <a:pt x="37" y="16"/>
                    <a:pt x="38" y="12"/>
                  </a:cubicBezTo>
                  <a:cubicBezTo>
                    <a:pt x="39" y="7"/>
                    <a:pt x="40" y="3"/>
                    <a:pt x="4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3"/>
                    <a:pt x="52" y="7"/>
                    <a:pt x="53" y="12"/>
                  </a:cubicBezTo>
                  <a:cubicBezTo>
                    <a:pt x="54" y="16"/>
                    <a:pt x="55" y="20"/>
                    <a:pt x="56" y="24"/>
                  </a:cubicBezTo>
                  <a:cubicBezTo>
                    <a:pt x="58" y="29"/>
                    <a:pt x="59" y="33"/>
                    <a:pt x="60" y="38"/>
                  </a:cubicBezTo>
                  <a:cubicBezTo>
                    <a:pt x="62" y="42"/>
                    <a:pt x="63" y="46"/>
                    <a:pt x="64" y="50"/>
                  </a:cubicBezTo>
                  <a:cubicBezTo>
                    <a:pt x="66" y="47"/>
                    <a:pt x="67" y="43"/>
                    <a:pt x="68" y="39"/>
                  </a:cubicBezTo>
                  <a:cubicBezTo>
                    <a:pt x="70" y="35"/>
                    <a:pt x="71" y="30"/>
                    <a:pt x="72" y="26"/>
                  </a:cubicBezTo>
                  <a:cubicBezTo>
                    <a:pt x="74" y="21"/>
                    <a:pt x="75" y="17"/>
                    <a:pt x="76" y="12"/>
                  </a:cubicBezTo>
                  <a:cubicBezTo>
                    <a:pt x="77" y="8"/>
                    <a:pt x="78" y="4"/>
                    <a:pt x="7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8" y="12"/>
                    <a:pt x="84" y="24"/>
                    <a:pt x="81" y="35"/>
                  </a:cubicBezTo>
                  <a:cubicBezTo>
                    <a:pt x="77" y="46"/>
                    <a:pt x="73" y="55"/>
                    <a:pt x="70" y="64"/>
                  </a:cubicBezTo>
                  <a:lnTo>
                    <a:pt x="60" y="64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î$ľíďé"/>
            <p:cNvSpPr/>
            <p:nvPr/>
          </p:nvSpPr>
          <p:spPr bwMode="auto">
            <a:xfrm>
              <a:off x="4899819" y="3627438"/>
              <a:ext cx="60325" cy="76200"/>
            </a:xfrm>
            <a:custGeom>
              <a:avLst/>
              <a:gdLst>
                <a:gd name="T0" fmla="*/ 0 w 52"/>
                <a:gd name="T1" fmla="*/ 4 h 66"/>
                <a:gd name="T2" fmla="*/ 10 w 52"/>
                <a:gd name="T3" fmla="*/ 1 h 66"/>
                <a:gd name="T4" fmla="*/ 25 w 52"/>
                <a:gd name="T5" fmla="*/ 0 h 66"/>
                <a:gd name="T6" fmla="*/ 38 w 52"/>
                <a:gd name="T7" fmla="*/ 2 h 66"/>
                <a:gd name="T8" fmla="*/ 46 w 52"/>
                <a:gd name="T9" fmla="*/ 8 h 66"/>
                <a:gd name="T10" fmla="*/ 50 w 52"/>
                <a:gd name="T11" fmla="*/ 18 h 66"/>
                <a:gd name="T12" fmla="*/ 52 w 52"/>
                <a:gd name="T13" fmla="*/ 30 h 66"/>
                <a:gd name="T14" fmla="*/ 52 w 52"/>
                <a:gd name="T15" fmla="*/ 66 h 66"/>
                <a:gd name="T16" fmla="*/ 40 w 52"/>
                <a:gd name="T17" fmla="*/ 66 h 66"/>
                <a:gd name="T18" fmla="*/ 40 w 52"/>
                <a:gd name="T19" fmla="*/ 32 h 66"/>
                <a:gd name="T20" fmla="*/ 39 w 52"/>
                <a:gd name="T21" fmla="*/ 22 h 66"/>
                <a:gd name="T22" fmla="*/ 37 w 52"/>
                <a:gd name="T23" fmla="*/ 15 h 66"/>
                <a:gd name="T24" fmla="*/ 32 w 52"/>
                <a:gd name="T25" fmla="*/ 12 h 66"/>
                <a:gd name="T26" fmla="*/ 24 w 52"/>
                <a:gd name="T27" fmla="*/ 10 h 66"/>
                <a:gd name="T28" fmla="*/ 20 w 52"/>
                <a:gd name="T29" fmla="*/ 11 h 66"/>
                <a:gd name="T30" fmla="*/ 17 w 52"/>
                <a:gd name="T31" fmla="*/ 11 h 66"/>
                <a:gd name="T32" fmla="*/ 13 w 52"/>
                <a:gd name="T33" fmla="*/ 11 h 66"/>
                <a:gd name="T34" fmla="*/ 11 w 52"/>
                <a:gd name="T35" fmla="*/ 12 h 66"/>
                <a:gd name="T36" fmla="*/ 11 w 52"/>
                <a:gd name="T37" fmla="*/ 66 h 66"/>
                <a:gd name="T38" fmla="*/ 0 w 52"/>
                <a:gd name="T39" fmla="*/ 66 h 66"/>
                <a:gd name="T40" fmla="*/ 0 w 52"/>
                <a:gd name="T4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66">
                  <a:moveTo>
                    <a:pt x="0" y="4"/>
                  </a:moveTo>
                  <a:cubicBezTo>
                    <a:pt x="3" y="3"/>
                    <a:pt x="6" y="2"/>
                    <a:pt x="10" y="1"/>
                  </a:cubicBezTo>
                  <a:cubicBezTo>
                    <a:pt x="15" y="1"/>
                    <a:pt x="20" y="0"/>
                    <a:pt x="25" y="0"/>
                  </a:cubicBezTo>
                  <a:cubicBezTo>
                    <a:pt x="31" y="0"/>
                    <a:pt x="35" y="1"/>
                    <a:pt x="38" y="2"/>
                  </a:cubicBezTo>
                  <a:cubicBezTo>
                    <a:pt x="41" y="4"/>
                    <a:pt x="44" y="6"/>
                    <a:pt x="46" y="8"/>
                  </a:cubicBezTo>
                  <a:cubicBezTo>
                    <a:pt x="48" y="11"/>
                    <a:pt x="50" y="14"/>
                    <a:pt x="50" y="18"/>
                  </a:cubicBezTo>
                  <a:cubicBezTo>
                    <a:pt x="51" y="21"/>
                    <a:pt x="52" y="25"/>
                    <a:pt x="52" y="30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28"/>
                    <a:pt x="40" y="25"/>
                    <a:pt x="39" y="22"/>
                  </a:cubicBezTo>
                  <a:cubicBezTo>
                    <a:pt x="39" y="19"/>
                    <a:pt x="38" y="17"/>
                    <a:pt x="37" y="15"/>
                  </a:cubicBezTo>
                  <a:cubicBezTo>
                    <a:pt x="36" y="14"/>
                    <a:pt x="34" y="12"/>
                    <a:pt x="32" y="12"/>
                  </a:cubicBezTo>
                  <a:cubicBezTo>
                    <a:pt x="30" y="11"/>
                    <a:pt x="27" y="10"/>
                    <a:pt x="24" y="10"/>
                  </a:cubicBezTo>
                  <a:cubicBezTo>
                    <a:pt x="23" y="10"/>
                    <a:pt x="22" y="10"/>
                    <a:pt x="20" y="11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1"/>
                    <a:pt x="12" y="12"/>
                    <a:pt x="11" y="12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ŝḷïḋè"/>
            <p:cNvSpPr/>
            <p:nvPr/>
          </p:nvSpPr>
          <p:spPr bwMode="auto">
            <a:xfrm>
              <a:off x="4980781" y="3592513"/>
              <a:ext cx="23813" cy="112713"/>
            </a:xfrm>
            <a:custGeom>
              <a:avLst/>
              <a:gdLst>
                <a:gd name="T0" fmla="*/ 20 w 21"/>
                <a:gd name="T1" fmla="*/ 97 h 97"/>
                <a:gd name="T2" fmla="*/ 5 w 21"/>
                <a:gd name="T3" fmla="*/ 92 h 97"/>
                <a:gd name="T4" fmla="*/ 0 w 21"/>
                <a:gd name="T5" fmla="*/ 79 h 97"/>
                <a:gd name="T6" fmla="*/ 0 w 21"/>
                <a:gd name="T7" fmla="*/ 2 h 97"/>
                <a:gd name="T8" fmla="*/ 12 w 21"/>
                <a:gd name="T9" fmla="*/ 0 h 97"/>
                <a:gd name="T10" fmla="*/ 12 w 21"/>
                <a:gd name="T11" fmla="*/ 77 h 97"/>
                <a:gd name="T12" fmla="*/ 12 w 21"/>
                <a:gd name="T13" fmla="*/ 82 h 97"/>
                <a:gd name="T14" fmla="*/ 14 w 21"/>
                <a:gd name="T15" fmla="*/ 85 h 97"/>
                <a:gd name="T16" fmla="*/ 17 w 21"/>
                <a:gd name="T17" fmla="*/ 86 h 97"/>
                <a:gd name="T18" fmla="*/ 21 w 21"/>
                <a:gd name="T19" fmla="*/ 87 h 97"/>
                <a:gd name="T20" fmla="*/ 20 w 21"/>
                <a:gd name="T2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97">
                  <a:moveTo>
                    <a:pt x="20" y="97"/>
                  </a:moveTo>
                  <a:cubicBezTo>
                    <a:pt x="13" y="97"/>
                    <a:pt x="8" y="95"/>
                    <a:pt x="5" y="92"/>
                  </a:cubicBezTo>
                  <a:cubicBezTo>
                    <a:pt x="2" y="90"/>
                    <a:pt x="0" y="85"/>
                    <a:pt x="0" y="7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81"/>
                    <a:pt x="12" y="82"/>
                  </a:cubicBezTo>
                  <a:cubicBezTo>
                    <a:pt x="13" y="83"/>
                    <a:pt x="13" y="84"/>
                    <a:pt x="14" y="85"/>
                  </a:cubicBezTo>
                  <a:cubicBezTo>
                    <a:pt x="15" y="85"/>
                    <a:pt x="16" y="86"/>
                    <a:pt x="17" y="86"/>
                  </a:cubicBezTo>
                  <a:cubicBezTo>
                    <a:pt x="18" y="87"/>
                    <a:pt x="20" y="87"/>
                    <a:pt x="21" y="87"/>
                  </a:cubicBezTo>
                  <a:lnTo>
                    <a:pt x="20" y="97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îšľíḓé"/>
            <p:cNvSpPr/>
            <p:nvPr/>
          </p:nvSpPr>
          <p:spPr bwMode="auto">
            <a:xfrm>
              <a:off x="5015706" y="3627438"/>
              <a:ext cx="69850" cy="77788"/>
            </a:xfrm>
            <a:custGeom>
              <a:avLst/>
              <a:gdLst>
                <a:gd name="T0" fmla="*/ 60 w 60"/>
                <a:gd name="T1" fmla="*/ 34 h 67"/>
                <a:gd name="T2" fmla="*/ 58 w 60"/>
                <a:gd name="T3" fmla="*/ 47 h 67"/>
                <a:gd name="T4" fmla="*/ 51 w 60"/>
                <a:gd name="T5" fmla="*/ 58 h 67"/>
                <a:gd name="T6" fmla="*/ 42 w 60"/>
                <a:gd name="T7" fmla="*/ 65 h 67"/>
                <a:gd name="T8" fmla="*/ 30 w 60"/>
                <a:gd name="T9" fmla="*/ 67 h 67"/>
                <a:gd name="T10" fmla="*/ 18 w 60"/>
                <a:gd name="T11" fmla="*/ 65 h 67"/>
                <a:gd name="T12" fmla="*/ 8 w 60"/>
                <a:gd name="T13" fmla="*/ 58 h 67"/>
                <a:gd name="T14" fmla="*/ 2 w 60"/>
                <a:gd name="T15" fmla="*/ 47 h 67"/>
                <a:gd name="T16" fmla="*/ 0 w 60"/>
                <a:gd name="T17" fmla="*/ 34 h 67"/>
                <a:gd name="T18" fmla="*/ 2 w 60"/>
                <a:gd name="T19" fmla="*/ 20 h 67"/>
                <a:gd name="T20" fmla="*/ 8 w 60"/>
                <a:gd name="T21" fmla="*/ 9 h 67"/>
                <a:gd name="T22" fmla="*/ 18 w 60"/>
                <a:gd name="T23" fmla="*/ 2 h 67"/>
                <a:gd name="T24" fmla="*/ 30 w 60"/>
                <a:gd name="T25" fmla="*/ 0 h 67"/>
                <a:gd name="T26" fmla="*/ 42 w 60"/>
                <a:gd name="T27" fmla="*/ 2 h 67"/>
                <a:gd name="T28" fmla="*/ 51 w 60"/>
                <a:gd name="T29" fmla="*/ 9 h 67"/>
                <a:gd name="T30" fmla="*/ 58 w 60"/>
                <a:gd name="T31" fmla="*/ 20 h 67"/>
                <a:gd name="T32" fmla="*/ 60 w 60"/>
                <a:gd name="T33" fmla="*/ 34 h 67"/>
                <a:gd name="T34" fmla="*/ 48 w 60"/>
                <a:gd name="T35" fmla="*/ 34 h 67"/>
                <a:gd name="T36" fmla="*/ 43 w 60"/>
                <a:gd name="T37" fmla="*/ 16 h 67"/>
                <a:gd name="T38" fmla="*/ 30 w 60"/>
                <a:gd name="T39" fmla="*/ 10 h 67"/>
                <a:gd name="T40" fmla="*/ 17 w 60"/>
                <a:gd name="T41" fmla="*/ 16 h 67"/>
                <a:gd name="T42" fmla="*/ 12 w 60"/>
                <a:gd name="T43" fmla="*/ 34 h 67"/>
                <a:gd name="T44" fmla="*/ 17 w 60"/>
                <a:gd name="T45" fmla="*/ 51 h 67"/>
                <a:gd name="T46" fmla="*/ 30 w 60"/>
                <a:gd name="T47" fmla="*/ 57 h 67"/>
                <a:gd name="T48" fmla="*/ 43 w 60"/>
                <a:gd name="T49" fmla="*/ 51 h 67"/>
                <a:gd name="T50" fmla="*/ 48 w 60"/>
                <a:gd name="T51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7">
                  <a:moveTo>
                    <a:pt x="60" y="34"/>
                  </a:moveTo>
                  <a:cubicBezTo>
                    <a:pt x="60" y="39"/>
                    <a:pt x="59" y="43"/>
                    <a:pt x="58" y="47"/>
                  </a:cubicBezTo>
                  <a:cubicBezTo>
                    <a:pt x="56" y="52"/>
                    <a:pt x="54" y="55"/>
                    <a:pt x="51" y="58"/>
                  </a:cubicBezTo>
                  <a:cubicBezTo>
                    <a:pt x="49" y="61"/>
                    <a:pt x="46" y="63"/>
                    <a:pt x="42" y="65"/>
                  </a:cubicBezTo>
                  <a:cubicBezTo>
                    <a:pt x="38" y="67"/>
                    <a:pt x="34" y="67"/>
                    <a:pt x="30" y="67"/>
                  </a:cubicBezTo>
                  <a:cubicBezTo>
                    <a:pt x="25" y="67"/>
                    <a:pt x="21" y="67"/>
                    <a:pt x="18" y="65"/>
                  </a:cubicBezTo>
                  <a:cubicBezTo>
                    <a:pt x="14" y="63"/>
                    <a:pt x="11" y="61"/>
                    <a:pt x="8" y="58"/>
                  </a:cubicBezTo>
                  <a:cubicBezTo>
                    <a:pt x="5" y="55"/>
                    <a:pt x="3" y="52"/>
                    <a:pt x="2" y="47"/>
                  </a:cubicBezTo>
                  <a:cubicBezTo>
                    <a:pt x="0" y="43"/>
                    <a:pt x="0" y="39"/>
                    <a:pt x="0" y="34"/>
                  </a:cubicBezTo>
                  <a:cubicBezTo>
                    <a:pt x="0" y="29"/>
                    <a:pt x="0" y="24"/>
                    <a:pt x="2" y="20"/>
                  </a:cubicBezTo>
                  <a:cubicBezTo>
                    <a:pt x="3" y="16"/>
                    <a:pt x="5" y="12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1" y="1"/>
                    <a:pt x="25" y="0"/>
                    <a:pt x="30" y="0"/>
                  </a:cubicBezTo>
                  <a:cubicBezTo>
                    <a:pt x="34" y="0"/>
                    <a:pt x="38" y="1"/>
                    <a:pt x="42" y="2"/>
                  </a:cubicBezTo>
                  <a:cubicBezTo>
                    <a:pt x="46" y="4"/>
                    <a:pt x="49" y="6"/>
                    <a:pt x="51" y="9"/>
                  </a:cubicBezTo>
                  <a:cubicBezTo>
                    <a:pt x="54" y="12"/>
                    <a:pt x="56" y="16"/>
                    <a:pt x="58" y="20"/>
                  </a:cubicBezTo>
                  <a:cubicBezTo>
                    <a:pt x="59" y="24"/>
                    <a:pt x="60" y="29"/>
                    <a:pt x="60" y="34"/>
                  </a:cubicBezTo>
                  <a:close/>
                  <a:moveTo>
                    <a:pt x="48" y="34"/>
                  </a:moveTo>
                  <a:cubicBezTo>
                    <a:pt x="48" y="26"/>
                    <a:pt x="46" y="21"/>
                    <a:pt x="43" y="16"/>
                  </a:cubicBezTo>
                  <a:cubicBezTo>
                    <a:pt x="40" y="12"/>
                    <a:pt x="35" y="10"/>
                    <a:pt x="30" y="10"/>
                  </a:cubicBezTo>
                  <a:cubicBezTo>
                    <a:pt x="24" y="10"/>
                    <a:pt x="20" y="12"/>
                    <a:pt x="17" y="16"/>
                  </a:cubicBezTo>
                  <a:cubicBezTo>
                    <a:pt x="13" y="21"/>
                    <a:pt x="12" y="26"/>
                    <a:pt x="12" y="34"/>
                  </a:cubicBezTo>
                  <a:cubicBezTo>
                    <a:pt x="12" y="41"/>
                    <a:pt x="13" y="47"/>
                    <a:pt x="17" y="51"/>
                  </a:cubicBezTo>
                  <a:cubicBezTo>
                    <a:pt x="20" y="55"/>
                    <a:pt x="24" y="57"/>
                    <a:pt x="30" y="57"/>
                  </a:cubicBezTo>
                  <a:cubicBezTo>
                    <a:pt x="35" y="57"/>
                    <a:pt x="40" y="55"/>
                    <a:pt x="43" y="51"/>
                  </a:cubicBezTo>
                  <a:cubicBezTo>
                    <a:pt x="46" y="47"/>
                    <a:pt x="48" y="41"/>
                    <a:pt x="48" y="34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íşľïḑe"/>
            <p:cNvSpPr/>
            <p:nvPr/>
          </p:nvSpPr>
          <p:spPr bwMode="auto">
            <a:xfrm>
              <a:off x="5098256" y="3627438"/>
              <a:ext cx="58738" cy="77788"/>
            </a:xfrm>
            <a:custGeom>
              <a:avLst/>
              <a:gdLst>
                <a:gd name="T0" fmla="*/ 26 w 50"/>
                <a:gd name="T1" fmla="*/ 0 h 67"/>
                <a:gd name="T2" fmla="*/ 37 w 50"/>
                <a:gd name="T3" fmla="*/ 2 h 67"/>
                <a:gd name="T4" fmla="*/ 45 w 50"/>
                <a:gd name="T5" fmla="*/ 7 h 67"/>
                <a:gd name="T6" fmla="*/ 49 w 50"/>
                <a:gd name="T7" fmla="*/ 15 h 67"/>
                <a:gd name="T8" fmla="*/ 50 w 50"/>
                <a:gd name="T9" fmla="*/ 25 h 67"/>
                <a:gd name="T10" fmla="*/ 50 w 50"/>
                <a:gd name="T11" fmla="*/ 65 h 67"/>
                <a:gd name="T12" fmla="*/ 46 w 50"/>
                <a:gd name="T13" fmla="*/ 65 h 67"/>
                <a:gd name="T14" fmla="*/ 40 w 50"/>
                <a:gd name="T15" fmla="*/ 66 h 67"/>
                <a:gd name="T16" fmla="*/ 33 w 50"/>
                <a:gd name="T17" fmla="*/ 67 h 67"/>
                <a:gd name="T18" fmla="*/ 25 w 50"/>
                <a:gd name="T19" fmla="*/ 67 h 67"/>
                <a:gd name="T20" fmla="*/ 15 w 50"/>
                <a:gd name="T21" fmla="*/ 66 h 67"/>
                <a:gd name="T22" fmla="*/ 7 w 50"/>
                <a:gd name="T23" fmla="*/ 62 h 67"/>
                <a:gd name="T24" fmla="*/ 2 w 50"/>
                <a:gd name="T25" fmla="*/ 56 h 67"/>
                <a:gd name="T26" fmla="*/ 0 w 50"/>
                <a:gd name="T27" fmla="*/ 47 h 67"/>
                <a:gd name="T28" fmla="*/ 3 w 50"/>
                <a:gd name="T29" fmla="*/ 38 h 67"/>
                <a:gd name="T30" fmla="*/ 8 w 50"/>
                <a:gd name="T31" fmla="*/ 31 h 67"/>
                <a:gd name="T32" fmla="*/ 17 w 50"/>
                <a:gd name="T33" fmla="*/ 28 h 67"/>
                <a:gd name="T34" fmla="*/ 27 w 50"/>
                <a:gd name="T35" fmla="*/ 27 h 67"/>
                <a:gd name="T36" fmla="*/ 31 w 50"/>
                <a:gd name="T37" fmla="*/ 27 h 67"/>
                <a:gd name="T38" fmla="*/ 34 w 50"/>
                <a:gd name="T39" fmla="*/ 27 h 67"/>
                <a:gd name="T40" fmla="*/ 37 w 50"/>
                <a:gd name="T41" fmla="*/ 28 h 67"/>
                <a:gd name="T42" fmla="*/ 39 w 50"/>
                <a:gd name="T43" fmla="*/ 28 h 67"/>
                <a:gd name="T44" fmla="*/ 39 w 50"/>
                <a:gd name="T45" fmla="*/ 25 h 67"/>
                <a:gd name="T46" fmla="*/ 38 w 50"/>
                <a:gd name="T47" fmla="*/ 20 h 67"/>
                <a:gd name="T48" fmla="*/ 36 w 50"/>
                <a:gd name="T49" fmla="*/ 15 h 67"/>
                <a:gd name="T50" fmla="*/ 32 w 50"/>
                <a:gd name="T51" fmla="*/ 11 h 67"/>
                <a:gd name="T52" fmla="*/ 25 w 50"/>
                <a:gd name="T53" fmla="*/ 10 h 67"/>
                <a:gd name="T54" fmla="*/ 15 w 50"/>
                <a:gd name="T55" fmla="*/ 11 h 67"/>
                <a:gd name="T56" fmla="*/ 8 w 50"/>
                <a:gd name="T57" fmla="*/ 12 h 67"/>
                <a:gd name="T58" fmla="*/ 7 w 50"/>
                <a:gd name="T59" fmla="*/ 3 h 67"/>
                <a:gd name="T60" fmla="*/ 14 w 50"/>
                <a:gd name="T61" fmla="*/ 1 h 67"/>
                <a:gd name="T62" fmla="*/ 26 w 50"/>
                <a:gd name="T63" fmla="*/ 0 h 67"/>
                <a:gd name="T64" fmla="*/ 27 w 50"/>
                <a:gd name="T65" fmla="*/ 57 h 67"/>
                <a:gd name="T66" fmla="*/ 34 w 50"/>
                <a:gd name="T67" fmla="*/ 57 h 67"/>
                <a:gd name="T68" fmla="*/ 39 w 50"/>
                <a:gd name="T69" fmla="*/ 57 h 67"/>
                <a:gd name="T70" fmla="*/ 39 w 50"/>
                <a:gd name="T71" fmla="*/ 38 h 67"/>
                <a:gd name="T72" fmla="*/ 35 w 50"/>
                <a:gd name="T73" fmla="*/ 36 h 67"/>
                <a:gd name="T74" fmla="*/ 28 w 50"/>
                <a:gd name="T75" fmla="*/ 36 h 67"/>
                <a:gd name="T76" fmla="*/ 23 w 50"/>
                <a:gd name="T77" fmla="*/ 36 h 67"/>
                <a:gd name="T78" fmla="*/ 18 w 50"/>
                <a:gd name="T79" fmla="*/ 38 h 67"/>
                <a:gd name="T80" fmla="*/ 14 w 50"/>
                <a:gd name="T81" fmla="*/ 41 h 67"/>
                <a:gd name="T82" fmla="*/ 12 w 50"/>
                <a:gd name="T83" fmla="*/ 46 h 67"/>
                <a:gd name="T84" fmla="*/ 16 w 50"/>
                <a:gd name="T85" fmla="*/ 55 h 67"/>
                <a:gd name="T86" fmla="*/ 27 w 50"/>
                <a:gd name="T87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" h="67">
                  <a:moveTo>
                    <a:pt x="26" y="0"/>
                  </a:moveTo>
                  <a:cubicBezTo>
                    <a:pt x="30" y="0"/>
                    <a:pt x="34" y="1"/>
                    <a:pt x="37" y="2"/>
                  </a:cubicBezTo>
                  <a:cubicBezTo>
                    <a:pt x="40" y="3"/>
                    <a:pt x="43" y="5"/>
                    <a:pt x="45" y="7"/>
                  </a:cubicBezTo>
                  <a:cubicBezTo>
                    <a:pt x="47" y="9"/>
                    <a:pt x="48" y="12"/>
                    <a:pt x="49" y="15"/>
                  </a:cubicBezTo>
                  <a:cubicBezTo>
                    <a:pt x="50" y="18"/>
                    <a:pt x="50" y="21"/>
                    <a:pt x="50" y="25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49" y="65"/>
                    <a:pt x="48" y="65"/>
                    <a:pt x="46" y="65"/>
                  </a:cubicBezTo>
                  <a:cubicBezTo>
                    <a:pt x="44" y="66"/>
                    <a:pt x="42" y="66"/>
                    <a:pt x="40" y="66"/>
                  </a:cubicBezTo>
                  <a:cubicBezTo>
                    <a:pt x="38" y="66"/>
                    <a:pt x="36" y="67"/>
                    <a:pt x="33" y="67"/>
                  </a:cubicBezTo>
                  <a:cubicBezTo>
                    <a:pt x="30" y="67"/>
                    <a:pt x="28" y="67"/>
                    <a:pt x="25" y="67"/>
                  </a:cubicBezTo>
                  <a:cubicBezTo>
                    <a:pt x="22" y="67"/>
                    <a:pt x="18" y="67"/>
                    <a:pt x="15" y="66"/>
                  </a:cubicBezTo>
                  <a:cubicBezTo>
                    <a:pt x="12" y="65"/>
                    <a:pt x="10" y="64"/>
                    <a:pt x="7" y="62"/>
                  </a:cubicBezTo>
                  <a:cubicBezTo>
                    <a:pt x="5" y="61"/>
                    <a:pt x="3" y="59"/>
                    <a:pt x="2" y="56"/>
                  </a:cubicBezTo>
                  <a:cubicBezTo>
                    <a:pt x="1" y="53"/>
                    <a:pt x="0" y="50"/>
                    <a:pt x="0" y="47"/>
                  </a:cubicBezTo>
                  <a:cubicBezTo>
                    <a:pt x="0" y="43"/>
                    <a:pt x="1" y="40"/>
                    <a:pt x="3" y="38"/>
                  </a:cubicBezTo>
                  <a:cubicBezTo>
                    <a:pt x="4" y="35"/>
                    <a:pt x="6" y="33"/>
                    <a:pt x="8" y="31"/>
                  </a:cubicBezTo>
                  <a:cubicBezTo>
                    <a:pt x="11" y="30"/>
                    <a:pt x="14" y="29"/>
                    <a:pt x="17" y="28"/>
                  </a:cubicBezTo>
                  <a:cubicBezTo>
                    <a:pt x="20" y="27"/>
                    <a:pt x="24" y="27"/>
                    <a:pt x="27" y="27"/>
                  </a:cubicBezTo>
                  <a:cubicBezTo>
                    <a:pt x="29" y="27"/>
                    <a:pt x="30" y="27"/>
                    <a:pt x="31" y="27"/>
                  </a:cubicBezTo>
                  <a:cubicBezTo>
                    <a:pt x="32" y="27"/>
                    <a:pt x="33" y="27"/>
                    <a:pt x="34" y="27"/>
                  </a:cubicBezTo>
                  <a:cubicBezTo>
                    <a:pt x="36" y="28"/>
                    <a:pt x="37" y="28"/>
                    <a:pt x="37" y="28"/>
                  </a:cubicBezTo>
                  <a:cubicBezTo>
                    <a:pt x="38" y="28"/>
                    <a:pt x="39" y="28"/>
                    <a:pt x="39" y="2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3"/>
                    <a:pt x="39" y="21"/>
                    <a:pt x="38" y="20"/>
                  </a:cubicBezTo>
                  <a:cubicBezTo>
                    <a:pt x="38" y="18"/>
                    <a:pt x="37" y="16"/>
                    <a:pt x="36" y="15"/>
                  </a:cubicBezTo>
                  <a:cubicBezTo>
                    <a:pt x="35" y="13"/>
                    <a:pt x="34" y="12"/>
                    <a:pt x="32" y="11"/>
                  </a:cubicBezTo>
                  <a:cubicBezTo>
                    <a:pt x="30" y="10"/>
                    <a:pt x="28" y="10"/>
                    <a:pt x="25" y="10"/>
                  </a:cubicBezTo>
                  <a:cubicBezTo>
                    <a:pt x="21" y="10"/>
                    <a:pt x="18" y="10"/>
                    <a:pt x="15" y="11"/>
                  </a:cubicBezTo>
                  <a:cubicBezTo>
                    <a:pt x="12" y="11"/>
                    <a:pt x="10" y="12"/>
                    <a:pt x="8" y="1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2"/>
                    <a:pt x="11" y="2"/>
                    <a:pt x="14" y="1"/>
                  </a:cubicBezTo>
                  <a:cubicBezTo>
                    <a:pt x="18" y="0"/>
                    <a:pt x="22" y="0"/>
                    <a:pt x="26" y="0"/>
                  </a:cubicBezTo>
                  <a:close/>
                  <a:moveTo>
                    <a:pt x="27" y="57"/>
                  </a:moveTo>
                  <a:cubicBezTo>
                    <a:pt x="29" y="57"/>
                    <a:pt x="32" y="57"/>
                    <a:pt x="34" y="57"/>
                  </a:cubicBezTo>
                  <a:cubicBezTo>
                    <a:pt x="36" y="57"/>
                    <a:pt x="38" y="57"/>
                    <a:pt x="39" y="5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8" y="37"/>
                    <a:pt x="37" y="37"/>
                    <a:pt x="35" y="36"/>
                  </a:cubicBezTo>
                  <a:cubicBezTo>
                    <a:pt x="33" y="36"/>
                    <a:pt x="31" y="36"/>
                    <a:pt x="28" y="36"/>
                  </a:cubicBezTo>
                  <a:cubicBezTo>
                    <a:pt x="27" y="36"/>
                    <a:pt x="25" y="36"/>
                    <a:pt x="23" y="36"/>
                  </a:cubicBezTo>
                  <a:cubicBezTo>
                    <a:pt x="21" y="37"/>
                    <a:pt x="19" y="37"/>
                    <a:pt x="18" y="38"/>
                  </a:cubicBezTo>
                  <a:cubicBezTo>
                    <a:pt x="16" y="39"/>
                    <a:pt x="15" y="40"/>
                    <a:pt x="14" y="41"/>
                  </a:cubicBezTo>
                  <a:cubicBezTo>
                    <a:pt x="13" y="42"/>
                    <a:pt x="12" y="44"/>
                    <a:pt x="12" y="46"/>
                  </a:cubicBezTo>
                  <a:cubicBezTo>
                    <a:pt x="12" y="51"/>
                    <a:pt x="13" y="53"/>
                    <a:pt x="16" y="55"/>
                  </a:cubicBezTo>
                  <a:cubicBezTo>
                    <a:pt x="19" y="57"/>
                    <a:pt x="22" y="57"/>
                    <a:pt x="27" y="5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íŝḷïde"/>
            <p:cNvSpPr/>
            <p:nvPr/>
          </p:nvSpPr>
          <p:spPr bwMode="auto">
            <a:xfrm>
              <a:off x="5174456" y="3592513"/>
              <a:ext cx="65088" cy="112713"/>
            </a:xfrm>
            <a:custGeom>
              <a:avLst/>
              <a:gdLst>
                <a:gd name="T0" fmla="*/ 45 w 56"/>
                <a:gd name="T1" fmla="*/ 2 h 97"/>
                <a:gd name="T2" fmla="*/ 56 w 56"/>
                <a:gd name="T3" fmla="*/ 0 h 97"/>
                <a:gd name="T4" fmla="*/ 56 w 56"/>
                <a:gd name="T5" fmla="*/ 94 h 97"/>
                <a:gd name="T6" fmla="*/ 46 w 56"/>
                <a:gd name="T7" fmla="*/ 96 h 97"/>
                <a:gd name="T8" fmla="*/ 32 w 56"/>
                <a:gd name="T9" fmla="*/ 97 h 97"/>
                <a:gd name="T10" fmla="*/ 19 w 56"/>
                <a:gd name="T11" fmla="*/ 95 h 97"/>
                <a:gd name="T12" fmla="*/ 8 w 56"/>
                <a:gd name="T13" fmla="*/ 88 h 97"/>
                <a:gd name="T14" fmla="*/ 2 w 56"/>
                <a:gd name="T15" fmla="*/ 78 h 97"/>
                <a:gd name="T16" fmla="*/ 0 w 56"/>
                <a:gd name="T17" fmla="*/ 64 h 97"/>
                <a:gd name="T18" fmla="*/ 2 w 56"/>
                <a:gd name="T19" fmla="*/ 50 h 97"/>
                <a:gd name="T20" fmla="*/ 7 w 56"/>
                <a:gd name="T21" fmla="*/ 40 h 97"/>
                <a:gd name="T22" fmla="*/ 16 w 56"/>
                <a:gd name="T23" fmla="*/ 33 h 97"/>
                <a:gd name="T24" fmla="*/ 29 w 56"/>
                <a:gd name="T25" fmla="*/ 30 h 97"/>
                <a:gd name="T26" fmla="*/ 38 w 56"/>
                <a:gd name="T27" fmla="*/ 32 h 97"/>
                <a:gd name="T28" fmla="*/ 45 w 56"/>
                <a:gd name="T29" fmla="*/ 34 h 97"/>
                <a:gd name="T30" fmla="*/ 45 w 56"/>
                <a:gd name="T31" fmla="*/ 2 h 97"/>
                <a:gd name="T32" fmla="*/ 45 w 56"/>
                <a:gd name="T33" fmla="*/ 45 h 97"/>
                <a:gd name="T34" fmla="*/ 39 w 56"/>
                <a:gd name="T35" fmla="*/ 42 h 97"/>
                <a:gd name="T36" fmla="*/ 30 w 56"/>
                <a:gd name="T37" fmla="*/ 40 h 97"/>
                <a:gd name="T38" fmla="*/ 22 w 56"/>
                <a:gd name="T39" fmla="*/ 42 h 97"/>
                <a:gd name="T40" fmla="*/ 16 w 56"/>
                <a:gd name="T41" fmla="*/ 47 h 97"/>
                <a:gd name="T42" fmla="*/ 13 w 56"/>
                <a:gd name="T43" fmla="*/ 54 h 97"/>
                <a:gd name="T44" fmla="*/ 12 w 56"/>
                <a:gd name="T45" fmla="*/ 64 h 97"/>
                <a:gd name="T46" fmla="*/ 17 w 56"/>
                <a:gd name="T47" fmla="*/ 81 h 97"/>
                <a:gd name="T48" fmla="*/ 32 w 56"/>
                <a:gd name="T49" fmla="*/ 87 h 97"/>
                <a:gd name="T50" fmla="*/ 40 w 56"/>
                <a:gd name="T51" fmla="*/ 87 h 97"/>
                <a:gd name="T52" fmla="*/ 45 w 56"/>
                <a:gd name="T53" fmla="*/ 86 h 97"/>
                <a:gd name="T54" fmla="*/ 45 w 56"/>
                <a:gd name="T55" fmla="*/ 4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97">
                  <a:moveTo>
                    <a:pt x="45" y="2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4" y="95"/>
                    <a:pt x="50" y="95"/>
                    <a:pt x="46" y="96"/>
                  </a:cubicBezTo>
                  <a:cubicBezTo>
                    <a:pt x="42" y="97"/>
                    <a:pt x="37" y="97"/>
                    <a:pt x="32" y="97"/>
                  </a:cubicBezTo>
                  <a:cubicBezTo>
                    <a:pt x="27" y="97"/>
                    <a:pt x="23" y="96"/>
                    <a:pt x="19" y="95"/>
                  </a:cubicBezTo>
                  <a:cubicBezTo>
                    <a:pt x="15" y="93"/>
                    <a:pt x="11" y="91"/>
                    <a:pt x="8" y="88"/>
                  </a:cubicBezTo>
                  <a:cubicBezTo>
                    <a:pt x="6" y="85"/>
                    <a:pt x="4" y="82"/>
                    <a:pt x="2" y="78"/>
                  </a:cubicBezTo>
                  <a:cubicBezTo>
                    <a:pt x="0" y="74"/>
                    <a:pt x="0" y="69"/>
                    <a:pt x="0" y="64"/>
                  </a:cubicBezTo>
                  <a:cubicBezTo>
                    <a:pt x="0" y="59"/>
                    <a:pt x="0" y="54"/>
                    <a:pt x="2" y="50"/>
                  </a:cubicBezTo>
                  <a:cubicBezTo>
                    <a:pt x="3" y="46"/>
                    <a:pt x="5" y="42"/>
                    <a:pt x="7" y="40"/>
                  </a:cubicBezTo>
                  <a:cubicBezTo>
                    <a:pt x="10" y="37"/>
                    <a:pt x="13" y="34"/>
                    <a:pt x="16" y="33"/>
                  </a:cubicBezTo>
                  <a:cubicBezTo>
                    <a:pt x="20" y="31"/>
                    <a:pt x="24" y="30"/>
                    <a:pt x="29" y="30"/>
                  </a:cubicBezTo>
                  <a:cubicBezTo>
                    <a:pt x="32" y="30"/>
                    <a:pt x="36" y="31"/>
                    <a:pt x="38" y="32"/>
                  </a:cubicBezTo>
                  <a:cubicBezTo>
                    <a:pt x="41" y="33"/>
                    <a:pt x="43" y="34"/>
                    <a:pt x="45" y="34"/>
                  </a:cubicBezTo>
                  <a:lnTo>
                    <a:pt x="45" y="2"/>
                  </a:lnTo>
                  <a:close/>
                  <a:moveTo>
                    <a:pt x="45" y="45"/>
                  </a:moveTo>
                  <a:cubicBezTo>
                    <a:pt x="43" y="44"/>
                    <a:pt x="41" y="43"/>
                    <a:pt x="39" y="42"/>
                  </a:cubicBezTo>
                  <a:cubicBezTo>
                    <a:pt x="36" y="41"/>
                    <a:pt x="33" y="40"/>
                    <a:pt x="30" y="40"/>
                  </a:cubicBezTo>
                  <a:cubicBezTo>
                    <a:pt x="27" y="40"/>
                    <a:pt x="24" y="41"/>
                    <a:pt x="22" y="42"/>
                  </a:cubicBezTo>
                  <a:cubicBezTo>
                    <a:pt x="19" y="43"/>
                    <a:pt x="17" y="45"/>
                    <a:pt x="16" y="47"/>
                  </a:cubicBezTo>
                  <a:cubicBezTo>
                    <a:pt x="14" y="49"/>
                    <a:pt x="13" y="52"/>
                    <a:pt x="13" y="54"/>
                  </a:cubicBezTo>
                  <a:cubicBezTo>
                    <a:pt x="12" y="57"/>
                    <a:pt x="12" y="60"/>
                    <a:pt x="12" y="64"/>
                  </a:cubicBezTo>
                  <a:cubicBezTo>
                    <a:pt x="12" y="71"/>
                    <a:pt x="14" y="77"/>
                    <a:pt x="17" y="81"/>
                  </a:cubicBezTo>
                  <a:cubicBezTo>
                    <a:pt x="21" y="85"/>
                    <a:pt x="26" y="87"/>
                    <a:pt x="32" y="87"/>
                  </a:cubicBezTo>
                  <a:cubicBezTo>
                    <a:pt x="35" y="87"/>
                    <a:pt x="38" y="87"/>
                    <a:pt x="40" y="87"/>
                  </a:cubicBezTo>
                  <a:cubicBezTo>
                    <a:pt x="42" y="86"/>
                    <a:pt x="44" y="86"/>
                    <a:pt x="45" y="86"/>
                  </a:cubicBezTo>
                  <a:lnTo>
                    <a:pt x="45" y="45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í$lîďê"/>
            <p:cNvSpPr/>
            <p:nvPr/>
          </p:nvSpPr>
          <p:spPr bwMode="auto">
            <a:xfrm>
              <a:off x="5257006" y="3627438"/>
              <a:ext cx="52388" cy="77788"/>
            </a:xfrm>
            <a:custGeom>
              <a:avLst/>
              <a:gdLst>
                <a:gd name="T0" fmla="*/ 20 w 45"/>
                <a:gd name="T1" fmla="*/ 57 h 67"/>
                <a:gd name="T2" fmla="*/ 30 w 45"/>
                <a:gd name="T3" fmla="*/ 56 h 67"/>
                <a:gd name="T4" fmla="*/ 34 w 45"/>
                <a:gd name="T5" fmla="*/ 50 h 67"/>
                <a:gd name="T6" fmla="*/ 30 w 45"/>
                <a:gd name="T7" fmla="*/ 43 h 67"/>
                <a:gd name="T8" fmla="*/ 19 w 45"/>
                <a:gd name="T9" fmla="*/ 38 h 67"/>
                <a:gd name="T10" fmla="*/ 12 w 45"/>
                <a:gd name="T11" fmla="*/ 34 h 67"/>
                <a:gd name="T12" fmla="*/ 6 w 45"/>
                <a:gd name="T13" fmla="*/ 31 h 67"/>
                <a:gd name="T14" fmla="*/ 2 w 45"/>
                <a:gd name="T15" fmla="*/ 26 h 67"/>
                <a:gd name="T16" fmla="*/ 1 w 45"/>
                <a:gd name="T17" fmla="*/ 19 h 67"/>
                <a:gd name="T18" fmla="*/ 7 w 45"/>
                <a:gd name="T19" fmla="*/ 5 h 67"/>
                <a:gd name="T20" fmla="*/ 24 w 45"/>
                <a:gd name="T21" fmla="*/ 0 h 67"/>
                <a:gd name="T22" fmla="*/ 30 w 45"/>
                <a:gd name="T23" fmla="*/ 0 h 67"/>
                <a:gd name="T24" fmla="*/ 35 w 45"/>
                <a:gd name="T25" fmla="*/ 1 h 67"/>
                <a:gd name="T26" fmla="*/ 39 w 45"/>
                <a:gd name="T27" fmla="*/ 2 h 67"/>
                <a:gd name="T28" fmla="*/ 42 w 45"/>
                <a:gd name="T29" fmla="*/ 3 h 67"/>
                <a:gd name="T30" fmla="*/ 40 w 45"/>
                <a:gd name="T31" fmla="*/ 13 h 67"/>
                <a:gd name="T32" fmla="*/ 34 w 45"/>
                <a:gd name="T33" fmla="*/ 11 h 67"/>
                <a:gd name="T34" fmla="*/ 24 w 45"/>
                <a:gd name="T35" fmla="*/ 10 h 67"/>
                <a:gd name="T36" fmla="*/ 16 w 45"/>
                <a:gd name="T37" fmla="*/ 12 h 67"/>
                <a:gd name="T38" fmla="*/ 12 w 45"/>
                <a:gd name="T39" fmla="*/ 18 h 67"/>
                <a:gd name="T40" fmla="*/ 13 w 45"/>
                <a:gd name="T41" fmla="*/ 21 h 67"/>
                <a:gd name="T42" fmla="*/ 16 w 45"/>
                <a:gd name="T43" fmla="*/ 24 h 67"/>
                <a:gd name="T44" fmla="*/ 20 w 45"/>
                <a:gd name="T45" fmla="*/ 27 h 67"/>
                <a:gd name="T46" fmla="*/ 26 w 45"/>
                <a:gd name="T47" fmla="*/ 29 h 67"/>
                <a:gd name="T48" fmla="*/ 34 w 45"/>
                <a:gd name="T49" fmla="*/ 32 h 67"/>
                <a:gd name="T50" fmla="*/ 40 w 45"/>
                <a:gd name="T51" fmla="*/ 36 h 67"/>
                <a:gd name="T52" fmla="*/ 44 w 45"/>
                <a:gd name="T53" fmla="*/ 41 h 67"/>
                <a:gd name="T54" fmla="*/ 45 w 45"/>
                <a:gd name="T55" fmla="*/ 49 h 67"/>
                <a:gd name="T56" fmla="*/ 39 w 45"/>
                <a:gd name="T57" fmla="*/ 63 h 67"/>
                <a:gd name="T58" fmla="*/ 20 w 45"/>
                <a:gd name="T59" fmla="*/ 67 h 67"/>
                <a:gd name="T60" fmla="*/ 6 w 45"/>
                <a:gd name="T61" fmla="*/ 66 h 67"/>
                <a:gd name="T62" fmla="*/ 0 w 45"/>
                <a:gd name="T63" fmla="*/ 64 h 67"/>
                <a:gd name="T64" fmla="*/ 2 w 45"/>
                <a:gd name="T65" fmla="*/ 54 h 67"/>
                <a:gd name="T66" fmla="*/ 8 w 45"/>
                <a:gd name="T67" fmla="*/ 56 h 67"/>
                <a:gd name="T68" fmla="*/ 20 w 45"/>
                <a:gd name="T6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67">
                  <a:moveTo>
                    <a:pt x="20" y="57"/>
                  </a:moveTo>
                  <a:cubicBezTo>
                    <a:pt x="24" y="57"/>
                    <a:pt x="28" y="57"/>
                    <a:pt x="30" y="56"/>
                  </a:cubicBezTo>
                  <a:cubicBezTo>
                    <a:pt x="32" y="54"/>
                    <a:pt x="34" y="52"/>
                    <a:pt x="34" y="50"/>
                  </a:cubicBezTo>
                  <a:cubicBezTo>
                    <a:pt x="34" y="47"/>
                    <a:pt x="32" y="45"/>
                    <a:pt x="30" y="43"/>
                  </a:cubicBezTo>
                  <a:cubicBezTo>
                    <a:pt x="28" y="41"/>
                    <a:pt x="24" y="40"/>
                    <a:pt x="19" y="38"/>
                  </a:cubicBezTo>
                  <a:cubicBezTo>
                    <a:pt x="17" y="37"/>
                    <a:pt x="14" y="36"/>
                    <a:pt x="12" y="34"/>
                  </a:cubicBezTo>
                  <a:cubicBezTo>
                    <a:pt x="10" y="33"/>
                    <a:pt x="8" y="32"/>
                    <a:pt x="6" y="31"/>
                  </a:cubicBezTo>
                  <a:cubicBezTo>
                    <a:pt x="5" y="29"/>
                    <a:pt x="3" y="28"/>
                    <a:pt x="2" y="26"/>
                  </a:cubicBezTo>
                  <a:cubicBezTo>
                    <a:pt x="1" y="24"/>
                    <a:pt x="1" y="21"/>
                    <a:pt x="1" y="19"/>
                  </a:cubicBezTo>
                  <a:cubicBezTo>
                    <a:pt x="1" y="13"/>
                    <a:pt x="3" y="8"/>
                    <a:pt x="7" y="5"/>
                  </a:cubicBezTo>
                  <a:cubicBezTo>
                    <a:pt x="11" y="2"/>
                    <a:pt x="17" y="0"/>
                    <a:pt x="24" y="0"/>
                  </a:cubicBezTo>
                  <a:cubicBezTo>
                    <a:pt x="26" y="0"/>
                    <a:pt x="28" y="0"/>
                    <a:pt x="30" y="0"/>
                  </a:cubicBezTo>
                  <a:cubicBezTo>
                    <a:pt x="32" y="1"/>
                    <a:pt x="33" y="1"/>
                    <a:pt x="35" y="1"/>
                  </a:cubicBezTo>
                  <a:cubicBezTo>
                    <a:pt x="36" y="1"/>
                    <a:pt x="38" y="2"/>
                    <a:pt x="39" y="2"/>
                  </a:cubicBezTo>
                  <a:cubicBezTo>
                    <a:pt x="40" y="2"/>
                    <a:pt x="41" y="3"/>
                    <a:pt x="42" y="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8" y="12"/>
                    <a:pt x="36" y="11"/>
                    <a:pt x="34" y="11"/>
                  </a:cubicBezTo>
                  <a:cubicBezTo>
                    <a:pt x="31" y="10"/>
                    <a:pt x="28" y="10"/>
                    <a:pt x="24" y="10"/>
                  </a:cubicBezTo>
                  <a:cubicBezTo>
                    <a:pt x="21" y="10"/>
                    <a:pt x="18" y="10"/>
                    <a:pt x="16" y="12"/>
                  </a:cubicBezTo>
                  <a:cubicBezTo>
                    <a:pt x="14" y="13"/>
                    <a:pt x="12" y="15"/>
                    <a:pt x="12" y="18"/>
                  </a:cubicBezTo>
                  <a:cubicBezTo>
                    <a:pt x="12" y="19"/>
                    <a:pt x="13" y="20"/>
                    <a:pt x="13" y="21"/>
                  </a:cubicBezTo>
                  <a:cubicBezTo>
                    <a:pt x="14" y="22"/>
                    <a:pt x="15" y="23"/>
                    <a:pt x="16" y="24"/>
                  </a:cubicBezTo>
                  <a:cubicBezTo>
                    <a:pt x="17" y="25"/>
                    <a:pt x="18" y="26"/>
                    <a:pt x="20" y="27"/>
                  </a:cubicBezTo>
                  <a:cubicBezTo>
                    <a:pt x="21" y="27"/>
                    <a:pt x="23" y="28"/>
                    <a:pt x="26" y="29"/>
                  </a:cubicBezTo>
                  <a:cubicBezTo>
                    <a:pt x="29" y="30"/>
                    <a:pt x="31" y="31"/>
                    <a:pt x="34" y="32"/>
                  </a:cubicBezTo>
                  <a:cubicBezTo>
                    <a:pt x="36" y="33"/>
                    <a:pt x="38" y="35"/>
                    <a:pt x="40" y="36"/>
                  </a:cubicBezTo>
                  <a:cubicBezTo>
                    <a:pt x="42" y="38"/>
                    <a:pt x="43" y="39"/>
                    <a:pt x="44" y="41"/>
                  </a:cubicBezTo>
                  <a:cubicBezTo>
                    <a:pt x="45" y="44"/>
                    <a:pt x="45" y="46"/>
                    <a:pt x="45" y="49"/>
                  </a:cubicBezTo>
                  <a:cubicBezTo>
                    <a:pt x="45" y="55"/>
                    <a:pt x="43" y="60"/>
                    <a:pt x="39" y="63"/>
                  </a:cubicBezTo>
                  <a:cubicBezTo>
                    <a:pt x="34" y="66"/>
                    <a:pt x="28" y="67"/>
                    <a:pt x="20" y="67"/>
                  </a:cubicBezTo>
                  <a:cubicBezTo>
                    <a:pt x="14" y="67"/>
                    <a:pt x="10" y="67"/>
                    <a:pt x="6" y="66"/>
                  </a:cubicBezTo>
                  <a:cubicBezTo>
                    <a:pt x="3" y="65"/>
                    <a:pt x="1" y="64"/>
                    <a:pt x="0" y="6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5" y="55"/>
                    <a:pt x="8" y="56"/>
                  </a:cubicBezTo>
                  <a:cubicBezTo>
                    <a:pt x="11" y="57"/>
                    <a:pt x="15" y="57"/>
                    <a:pt x="20" y="5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î$1îďè"/>
            <p:cNvSpPr/>
            <p:nvPr/>
          </p:nvSpPr>
          <p:spPr bwMode="auto">
            <a:xfrm>
              <a:off x="4607719" y="4032251"/>
              <a:ext cx="106363" cy="98425"/>
            </a:xfrm>
            <a:custGeom>
              <a:avLst/>
              <a:gdLst>
                <a:gd name="T0" fmla="*/ 41 w 91"/>
                <a:gd name="T1" fmla="*/ 74 h 85"/>
                <a:gd name="T2" fmla="*/ 38 w 91"/>
                <a:gd name="T3" fmla="*/ 66 h 85"/>
                <a:gd name="T4" fmla="*/ 33 w 91"/>
                <a:gd name="T5" fmla="*/ 56 h 85"/>
                <a:gd name="T6" fmla="*/ 28 w 91"/>
                <a:gd name="T7" fmla="*/ 45 h 85"/>
                <a:gd name="T8" fmla="*/ 23 w 91"/>
                <a:gd name="T9" fmla="*/ 35 h 85"/>
                <a:gd name="T10" fmla="*/ 19 w 91"/>
                <a:gd name="T11" fmla="*/ 26 h 85"/>
                <a:gd name="T12" fmla="*/ 16 w 91"/>
                <a:gd name="T13" fmla="*/ 20 h 85"/>
                <a:gd name="T14" fmla="*/ 13 w 91"/>
                <a:gd name="T15" fmla="*/ 51 h 85"/>
                <a:gd name="T16" fmla="*/ 12 w 91"/>
                <a:gd name="T17" fmla="*/ 85 h 85"/>
                <a:gd name="T18" fmla="*/ 0 w 91"/>
                <a:gd name="T19" fmla="*/ 85 h 85"/>
                <a:gd name="T20" fmla="*/ 1 w 91"/>
                <a:gd name="T21" fmla="*/ 63 h 85"/>
                <a:gd name="T22" fmla="*/ 3 w 91"/>
                <a:gd name="T23" fmla="*/ 41 h 85"/>
                <a:gd name="T24" fmla="*/ 4 w 91"/>
                <a:gd name="T25" fmla="*/ 20 h 85"/>
                <a:gd name="T26" fmla="*/ 6 w 91"/>
                <a:gd name="T27" fmla="*/ 0 h 85"/>
                <a:gd name="T28" fmla="*/ 17 w 91"/>
                <a:gd name="T29" fmla="*/ 0 h 85"/>
                <a:gd name="T30" fmla="*/ 24 w 91"/>
                <a:gd name="T31" fmla="*/ 13 h 85"/>
                <a:gd name="T32" fmla="*/ 32 w 91"/>
                <a:gd name="T33" fmla="*/ 28 h 85"/>
                <a:gd name="T34" fmla="*/ 39 w 91"/>
                <a:gd name="T35" fmla="*/ 44 h 85"/>
                <a:gd name="T36" fmla="*/ 46 w 91"/>
                <a:gd name="T37" fmla="*/ 59 h 85"/>
                <a:gd name="T38" fmla="*/ 52 w 91"/>
                <a:gd name="T39" fmla="*/ 44 h 85"/>
                <a:gd name="T40" fmla="*/ 60 w 91"/>
                <a:gd name="T41" fmla="*/ 28 h 85"/>
                <a:gd name="T42" fmla="*/ 67 w 91"/>
                <a:gd name="T43" fmla="*/ 13 h 85"/>
                <a:gd name="T44" fmla="*/ 74 w 91"/>
                <a:gd name="T45" fmla="*/ 0 h 85"/>
                <a:gd name="T46" fmla="*/ 85 w 91"/>
                <a:gd name="T47" fmla="*/ 0 h 85"/>
                <a:gd name="T48" fmla="*/ 91 w 91"/>
                <a:gd name="T49" fmla="*/ 85 h 85"/>
                <a:gd name="T50" fmla="*/ 79 w 91"/>
                <a:gd name="T51" fmla="*/ 85 h 85"/>
                <a:gd name="T52" fmla="*/ 78 w 91"/>
                <a:gd name="T53" fmla="*/ 51 h 85"/>
                <a:gd name="T54" fmla="*/ 76 w 91"/>
                <a:gd name="T55" fmla="*/ 20 h 85"/>
                <a:gd name="T56" fmla="*/ 72 w 91"/>
                <a:gd name="T57" fmla="*/ 26 h 85"/>
                <a:gd name="T58" fmla="*/ 68 w 91"/>
                <a:gd name="T59" fmla="*/ 35 h 85"/>
                <a:gd name="T60" fmla="*/ 63 w 91"/>
                <a:gd name="T61" fmla="*/ 45 h 85"/>
                <a:gd name="T62" fmla="*/ 58 w 91"/>
                <a:gd name="T63" fmla="*/ 56 h 85"/>
                <a:gd name="T64" fmla="*/ 54 w 91"/>
                <a:gd name="T65" fmla="*/ 66 h 85"/>
                <a:gd name="T66" fmla="*/ 50 w 91"/>
                <a:gd name="T67" fmla="*/ 74 h 85"/>
                <a:gd name="T68" fmla="*/ 41 w 91"/>
                <a:gd name="T69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" h="85">
                  <a:moveTo>
                    <a:pt x="41" y="74"/>
                  </a:moveTo>
                  <a:cubicBezTo>
                    <a:pt x="40" y="72"/>
                    <a:pt x="39" y="69"/>
                    <a:pt x="38" y="66"/>
                  </a:cubicBezTo>
                  <a:cubicBezTo>
                    <a:pt x="36" y="63"/>
                    <a:pt x="35" y="60"/>
                    <a:pt x="33" y="56"/>
                  </a:cubicBezTo>
                  <a:cubicBezTo>
                    <a:pt x="32" y="53"/>
                    <a:pt x="30" y="49"/>
                    <a:pt x="28" y="45"/>
                  </a:cubicBezTo>
                  <a:cubicBezTo>
                    <a:pt x="26" y="42"/>
                    <a:pt x="25" y="38"/>
                    <a:pt x="23" y="35"/>
                  </a:cubicBezTo>
                  <a:cubicBezTo>
                    <a:pt x="22" y="31"/>
                    <a:pt x="20" y="28"/>
                    <a:pt x="19" y="26"/>
                  </a:cubicBezTo>
                  <a:cubicBezTo>
                    <a:pt x="18" y="23"/>
                    <a:pt x="16" y="21"/>
                    <a:pt x="16" y="20"/>
                  </a:cubicBezTo>
                  <a:cubicBezTo>
                    <a:pt x="15" y="29"/>
                    <a:pt x="14" y="40"/>
                    <a:pt x="13" y="51"/>
                  </a:cubicBezTo>
                  <a:cubicBezTo>
                    <a:pt x="13" y="62"/>
                    <a:pt x="12" y="74"/>
                    <a:pt x="12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" y="78"/>
                    <a:pt x="1" y="71"/>
                    <a:pt x="1" y="63"/>
                  </a:cubicBezTo>
                  <a:cubicBezTo>
                    <a:pt x="2" y="55"/>
                    <a:pt x="2" y="48"/>
                    <a:pt x="3" y="41"/>
                  </a:cubicBezTo>
                  <a:cubicBezTo>
                    <a:pt x="3" y="34"/>
                    <a:pt x="4" y="26"/>
                    <a:pt x="4" y="20"/>
                  </a:cubicBezTo>
                  <a:cubicBezTo>
                    <a:pt x="5" y="13"/>
                    <a:pt x="6" y="6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4"/>
                    <a:pt x="22" y="8"/>
                    <a:pt x="24" y="13"/>
                  </a:cubicBezTo>
                  <a:cubicBezTo>
                    <a:pt x="27" y="18"/>
                    <a:pt x="29" y="23"/>
                    <a:pt x="32" y="28"/>
                  </a:cubicBezTo>
                  <a:cubicBezTo>
                    <a:pt x="34" y="34"/>
                    <a:pt x="37" y="39"/>
                    <a:pt x="39" y="44"/>
                  </a:cubicBezTo>
                  <a:cubicBezTo>
                    <a:pt x="42" y="50"/>
                    <a:pt x="44" y="55"/>
                    <a:pt x="46" y="59"/>
                  </a:cubicBezTo>
                  <a:cubicBezTo>
                    <a:pt x="48" y="55"/>
                    <a:pt x="50" y="50"/>
                    <a:pt x="52" y="44"/>
                  </a:cubicBezTo>
                  <a:cubicBezTo>
                    <a:pt x="55" y="39"/>
                    <a:pt x="57" y="34"/>
                    <a:pt x="60" y="28"/>
                  </a:cubicBezTo>
                  <a:cubicBezTo>
                    <a:pt x="62" y="23"/>
                    <a:pt x="65" y="18"/>
                    <a:pt x="67" y="13"/>
                  </a:cubicBezTo>
                  <a:cubicBezTo>
                    <a:pt x="70" y="8"/>
                    <a:pt x="72" y="4"/>
                    <a:pt x="7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8" y="27"/>
                    <a:pt x="90" y="56"/>
                    <a:pt x="91" y="85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74"/>
                    <a:pt x="79" y="62"/>
                    <a:pt x="78" y="51"/>
                  </a:cubicBezTo>
                  <a:cubicBezTo>
                    <a:pt x="77" y="40"/>
                    <a:pt x="77" y="29"/>
                    <a:pt x="76" y="20"/>
                  </a:cubicBezTo>
                  <a:cubicBezTo>
                    <a:pt x="75" y="21"/>
                    <a:pt x="74" y="23"/>
                    <a:pt x="72" y="26"/>
                  </a:cubicBezTo>
                  <a:cubicBezTo>
                    <a:pt x="71" y="28"/>
                    <a:pt x="70" y="31"/>
                    <a:pt x="68" y="35"/>
                  </a:cubicBezTo>
                  <a:cubicBezTo>
                    <a:pt x="67" y="38"/>
                    <a:pt x="65" y="42"/>
                    <a:pt x="63" y="45"/>
                  </a:cubicBezTo>
                  <a:cubicBezTo>
                    <a:pt x="61" y="49"/>
                    <a:pt x="60" y="53"/>
                    <a:pt x="58" y="56"/>
                  </a:cubicBezTo>
                  <a:cubicBezTo>
                    <a:pt x="57" y="60"/>
                    <a:pt x="55" y="63"/>
                    <a:pt x="54" y="66"/>
                  </a:cubicBezTo>
                  <a:cubicBezTo>
                    <a:pt x="52" y="69"/>
                    <a:pt x="51" y="72"/>
                    <a:pt x="50" y="74"/>
                  </a:cubicBezTo>
                  <a:lnTo>
                    <a:pt x="41" y="74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ïṧļíďé"/>
            <p:cNvSpPr/>
            <p:nvPr/>
          </p:nvSpPr>
          <p:spPr bwMode="auto">
            <a:xfrm>
              <a:off x="4729956" y="4056063"/>
              <a:ext cx="65088" cy="77788"/>
            </a:xfrm>
            <a:custGeom>
              <a:avLst/>
              <a:gdLst>
                <a:gd name="T0" fmla="*/ 0 w 55"/>
                <a:gd name="T1" fmla="*/ 33 h 67"/>
                <a:gd name="T2" fmla="*/ 2 w 55"/>
                <a:gd name="T3" fmla="*/ 19 h 67"/>
                <a:gd name="T4" fmla="*/ 9 w 55"/>
                <a:gd name="T5" fmla="*/ 8 h 67"/>
                <a:gd name="T6" fmla="*/ 18 w 55"/>
                <a:gd name="T7" fmla="*/ 2 h 67"/>
                <a:gd name="T8" fmla="*/ 29 w 55"/>
                <a:gd name="T9" fmla="*/ 0 h 67"/>
                <a:gd name="T10" fmla="*/ 49 w 55"/>
                <a:gd name="T11" fmla="*/ 8 h 67"/>
                <a:gd name="T12" fmla="*/ 55 w 55"/>
                <a:gd name="T13" fmla="*/ 32 h 67"/>
                <a:gd name="T14" fmla="*/ 55 w 55"/>
                <a:gd name="T15" fmla="*/ 34 h 67"/>
                <a:gd name="T16" fmla="*/ 55 w 55"/>
                <a:gd name="T17" fmla="*/ 36 h 67"/>
                <a:gd name="T18" fmla="*/ 11 w 55"/>
                <a:gd name="T19" fmla="*/ 36 h 67"/>
                <a:gd name="T20" fmla="*/ 17 w 55"/>
                <a:gd name="T21" fmla="*/ 52 h 67"/>
                <a:gd name="T22" fmla="*/ 33 w 55"/>
                <a:gd name="T23" fmla="*/ 57 h 67"/>
                <a:gd name="T24" fmla="*/ 43 w 55"/>
                <a:gd name="T25" fmla="*/ 56 h 67"/>
                <a:gd name="T26" fmla="*/ 49 w 55"/>
                <a:gd name="T27" fmla="*/ 54 h 67"/>
                <a:gd name="T28" fmla="*/ 51 w 55"/>
                <a:gd name="T29" fmla="*/ 63 h 67"/>
                <a:gd name="T30" fmla="*/ 44 w 55"/>
                <a:gd name="T31" fmla="*/ 66 h 67"/>
                <a:gd name="T32" fmla="*/ 32 w 55"/>
                <a:gd name="T33" fmla="*/ 67 h 67"/>
                <a:gd name="T34" fmla="*/ 17 w 55"/>
                <a:gd name="T35" fmla="*/ 64 h 67"/>
                <a:gd name="T36" fmla="*/ 7 w 55"/>
                <a:gd name="T37" fmla="*/ 57 h 67"/>
                <a:gd name="T38" fmla="*/ 1 w 55"/>
                <a:gd name="T39" fmla="*/ 47 h 67"/>
                <a:gd name="T40" fmla="*/ 0 w 55"/>
                <a:gd name="T41" fmla="*/ 33 h 67"/>
                <a:gd name="T42" fmla="*/ 44 w 55"/>
                <a:gd name="T43" fmla="*/ 27 h 67"/>
                <a:gd name="T44" fmla="*/ 40 w 55"/>
                <a:gd name="T45" fmla="*/ 14 h 67"/>
                <a:gd name="T46" fmla="*/ 29 w 55"/>
                <a:gd name="T47" fmla="*/ 9 h 67"/>
                <a:gd name="T48" fmla="*/ 22 w 55"/>
                <a:gd name="T49" fmla="*/ 11 h 67"/>
                <a:gd name="T50" fmla="*/ 17 w 55"/>
                <a:gd name="T51" fmla="*/ 15 h 67"/>
                <a:gd name="T52" fmla="*/ 13 w 55"/>
                <a:gd name="T53" fmla="*/ 21 h 67"/>
                <a:gd name="T54" fmla="*/ 12 w 55"/>
                <a:gd name="T55" fmla="*/ 27 h 67"/>
                <a:gd name="T56" fmla="*/ 44 w 55"/>
                <a:gd name="T57" fmla="*/ 2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67">
                  <a:moveTo>
                    <a:pt x="0" y="33"/>
                  </a:moveTo>
                  <a:cubicBezTo>
                    <a:pt x="0" y="28"/>
                    <a:pt x="0" y="23"/>
                    <a:pt x="2" y="19"/>
                  </a:cubicBezTo>
                  <a:cubicBezTo>
                    <a:pt x="4" y="14"/>
                    <a:pt x="6" y="11"/>
                    <a:pt x="9" y="8"/>
                  </a:cubicBezTo>
                  <a:cubicBezTo>
                    <a:pt x="11" y="5"/>
                    <a:pt x="14" y="3"/>
                    <a:pt x="18" y="2"/>
                  </a:cubicBezTo>
                  <a:cubicBezTo>
                    <a:pt x="21" y="0"/>
                    <a:pt x="25" y="0"/>
                    <a:pt x="29" y="0"/>
                  </a:cubicBezTo>
                  <a:cubicBezTo>
                    <a:pt x="37" y="0"/>
                    <a:pt x="44" y="2"/>
                    <a:pt x="49" y="8"/>
                  </a:cubicBezTo>
                  <a:cubicBezTo>
                    <a:pt x="53" y="13"/>
                    <a:pt x="55" y="21"/>
                    <a:pt x="55" y="32"/>
                  </a:cubicBezTo>
                  <a:cubicBezTo>
                    <a:pt x="55" y="33"/>
                    <a:pt x="55" y="33"/>
                    <a:pt x="55" y="34"/>
                  </a:cubicBezTo>
                  <a:cubicBezTo>
                    <a:pt x="55" y="35"/>
                    <a:pt x="55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43"/>
                    <a:pt x="14" y="48"/>
                    <a:pt x="17" y="52"/>
                  </a:cubicBezTo>
                  <a:cubicBezTo>
                    <a:pt x="21" y="55"/>
                    <a:pt x="26" y="57"/>
                    <a:pt x="33" y="57"/>
                  </a:cubicBezTo>
                  <a:cubicBezTo>
                    <a:pt x="37" y="57"/>
                    <a:pt x="40" y="56"/>
                    <a:pt x="43" y="56"/>
                  </a:cubicBezTo>
                  <a:cubicBezTo>
                    <a:pt x="46" y="55"/>
                    <a:pt x="48" y="54"/>
                    <a:pt x="49" y="54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4"/>
                    <a:pt x="47" y="65"/>
                    <a:pt x="44" y="66"/>
                  </a:cubicBezTo>
                  <a:cubicBezTo>
                    <a:pt x="40" y="66"/>
                    <a:pt x="36" y="67"/>
                    <a:pt x="32" y="67"/>
                  </a:cubicBezTo>
                  <a:cubicBezTo>
                    <a:pt x="26" y="67"/>
                    <a:pt x="21" y="66"/>
                    <a:pt x="17" y="64"/>
                  </a:cubicBezTo>
                  <a:cubicBezTo>
                    <a:pt x="13" y="63"/>
                    <a:pt x="10" y="60"/>
                    <a:pt x="7" y="57"/>
                  </a:cubicBezTo>
                  <a:cubicBezTo>
                    <a:pt x="5" y="54"/>
                    <a:pt x="3" y="51"/>
                    <a:pt x="1" y="47"/>
                  </a:cubicBezTo>
                  <a:cubicBezTo>
                    <a:pt x="0" y="43"/>
                    <a:pt x="0" y="38"/>
                    <a:pt x="0" y="33"/>
                  </a:cubicBezTo>
                  <a:close/>
                  <a:moveTo>
                    <a:pt x="44" y="27"/>
                  </a:moveTo>
                  <a:cubicBezTo>
                    <a:pt x="44" y="22"/>
                    <a:pt x="42" y="18"/>
                    <a:pt x="40" y="14"/>
                  </a:cubicBezTo>
                  <a:cubicBezTo>
                    <a:pt x="37" y="11"/>
                    <a:pt x="33" y="9"/>
                    <a:pt x="29" y="9"/>
                  </a:cubicBezTo>
                  <a:cubicBezTo>
                    <a:pt x="26" y="9"/>
                    <a:pt x="24" y="10"/>
                    <a:pt x="22" y="11"/>
                  </a:cubicBezTo>
                  <a:cubicBezTo>
                    <a:pt x="20" y="12"/>
                    <a:pt x="18" y="13"/>
                    <a:pt x="17" y="15"/>
                  </a:cubicBezTo>
                  <a:cubicBezTo>
                    <a:pt x="15" y="17"/>
                    <a:pt x="14" y="19"/>
                    <a:pt x="13" y="21"/>
                  </a:cubicBezTo>
                  <a:cubicBezTo>
                    <a:pt x="13" y="23"/>
                    <a:pt x="12" y="25"/>
                    <a:pt x="12" y="27"/>
                  </a:cubicBezTo>
                  <a:lnTo>
                    <a:pt x="44" y="27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íSḷïḓê"/>
            <p:cNvSpPr/>
            <p:nvPr/>
          </p:nvSpPr>
          <p:spPr bwMode="auto">
            <a:xfrm>
              <a:off x="4807744" y="4056063"/>
              <a:ext cx="52388" cy="77788"/>
            </a:xfrm>
            <a:custGeom>
              <a:avLst/>
              <a:gdLst>
                <a:gd name="T0" fmla="*/ 20 w 45"/>
                <a:gd name="T1" fmla="*/ 57 h 67"/>
                <a:gd name="T2" fmla="*/ 30 w 45"/>
                <a:gd name="T3" fmla="*/ 55 h 67"/>
                <a:gd name="T4" fmla="*/ 34 w 45"/>
                <a:gd name="T5" fmla="*/ 49 h 67"/>
                <a:gd name="T6" fmla="*/ 30 w 45"/>
                <a:gd name="T7" fmla="*/ 43 h 67"/>
                <a:gd name="T8" fmla="*/ 19 w 45"/>
                <a:gd name="T9" fmla="*/ 37 h 67"/>
                <a:gd name="T10" fmla="*/ 12 w 45"/>
                <a:gd name="T11" fmla="*/ 34 h 67"/>
                <a:gd name="T12" fmla="*/ 6 w 45"/>
                <a:gd name="T13" fmla="*/ 30 h 67"/>
                <a:gd name="T14" fmla="*/ 3 w 45"/>
                <a:gd name="T15" fmla="*/ 25 h 67"/>
                <a:gd name="T16" fmla="*/ 1 w 45"/>
                <a:gd name="T17" fmla="*/ 18 h 67"/>
                <a:gd name="T18" fmla="*/ 7 w 45"/>
                <a:gd name="T19" fmla="*/ 5 h 67"/>
                <a:gd name="T20" fmla="*/ 24 w 45"/>
                <a:gd name="T21" fmla="*/ 0 h 67"/>
                <a:gd name="T22" fmla="*/ 30 w 45"/>
                <a:gd name="T23" fmla="*/ 0 h 67"/>
                <a:gd name="T24" fmla="*/ 35 w 45"/>
                <a:gd name="T25" fmla="*/ 1 h 67"/>
                <a:gd name="T26" fmla="*/ 39 w 45"/>
                <a:gd name="T27" fmla="*/ 2 h 67"/>
                <a:gd name="T28" fmla="*/ 42 w 45"/>
                <a:gd name="T29" fmla="*/ 3 h 67"/>
                <a:gd name="T30" fmla="*/ 40 w 45"/>
                <a:gd name="T31" fmla="*/ 12 h 67"/>
                <a:gd name="T32" fmla="*/ 34 w 45"/>
                <a:gd name="T33" fmla="*/ 10 h 67"/>
                <a:gd name="T34" fmla="*/ 24 w 45"/>
                <a:gd name="T35" fmla="*/ 9 h 67"/>
                <a:gd name="T36" fmla="*/ 16 w 45"/>
                <a:gd name="T37" fmla="*/ 11 h 67"/>
                <a:gd name="T38" fmla="*/ 13 w 45"/>
                <a:gd name="T39" fmla="*/ 17 h 67"/>
                <a:gd name="T40" fmla="*/ 13 w 45"/>
                <a:gd name="T41" fmla="*/ 21 h 67"/>
                <a:gd name="T42" fmla="*/ 16 w 45"/>
                <a:gd name="T43" fmla="*/ 24 h 67"/>
                <a:gd name="T44" fmla="*/ 20 w 45"/>
                <a:gd name="T45" fmla="*/ 26 h 67"/>
                <a:gd name="T46" fmla="*/ 26 w 45"/>
                <a:gd name="T47" fmla="*/ 29 h 67"/>
                <a:gd name="T48" fmla="*/ 34 w 45"/>
                <a:gd name="T49" fmla="*/ 32 h 67"/>
                <a:gd name="T50" fmla="*/ 40 w 45"/>
                <a:gd name="T51" fmla="*/ 36 h 67"/>
                <a:gd name="T52" fmla="*/ 44 w 45"/>
                <a:gd name="T53" fmla="*/ 41 h 67"/>
                <a:gd name="T54" fmla="*/ 45 w 45"/>
                <a:gd name="T55" fmla="*/ 49 h 67"/>
                <a:gd name="T56" fmla="*/ 39 w 45"/>
                <a:gd name="T57" fmla="*/ 62 h 67"/>
                <a:gd name="T58" fmla="*/ 20 w 45"/>
                <a:gd name="T59" fmla="*/ 67 h 67"/>
                <a:gd name="T60" fmla="*/ 7 w 45"/>
                <a:gd name="T61" fmla="*/ 65 h 67"/>
                <a:gd name="T62" fmla="*/ 0 w 45"/>
                <a:gd name="T63" fmla="*/ 63 h 67"/>
                <a:gd name="T64" fmla="*/ 2 w 45"/>
                <a:gd name="T65" fmla="*/ 53 h 67"/>
                <a:gd name="T66" fmla="*/ 8 w 45"/>
                <a:gd name="T67" fmla="*/ 56 h 67"/>
                <a:gd name="T68" fmla="*/ 20 w 45"/>
                <a:gd name="T6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67">
                  <a:moveTo>
                    <a:pt x="20" y="57"/>
                  </a:moveTo>
                  <a:cubicBezTo>
                    <a:pt x="25" y="57"/>
                    <a:pt x="28" y="56"/>
                    <a:pt x="30" y="55"/>
                  </a:cubicBezTo>
                  <a:cubicBezTo>
                    <a:pt x="33" y="54"/>
                    <a:pt x="34" y="52"/>
                    <a:pt x="34" y="49"/>
                  </a:cubicBezTo>
                  <a:cubicBezTo>
                    <a:pt x="34" y="47"/>
                    <a:pt x="33" y="44"/>
                    <a:pt x="30" y="43"/>
                  </a:cubicBezTo>
                  <a:cubicBezTo>
                    <a:pt x="28" y="41"/>
                    <a:pt x="24" y="39"/>
                    <a:pt x="19" y="37"/>
                  </a:cubicBezTo>
                  <a:cubicBezTo>
                    <a:pt x="17" y="36"/>
                    <a:pt x="15" y="35"/>
                    <a:pt x="12" y="34"/>
                  </a:cubicBezTo>
                  <a:cubicBezTo>
                    <a:pt x="10" y="33"/>
                    <a:pt x="8" y="32"/>
                    <a:pt x="6" y="30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3"/>
                    <a:pt x="1" y="21"/>
                    <a:pt x="1" y="18"/>
                  </a:cubicBezTo>
                  <a:cubicBezTo>
                    <a:pt x="1" y="12"/>
                    <a:pt x="3" y="8"/>
                    <a:pt x="7" y="5"/>
                  </a:cubicBezTo>
                  <a:cubicBezTo>
                    <a:pt x="12" y="1"/>
                    <a:pt x="17" y="0"/>
                    <a:pt x="24" y="0"/>
                  </a:cubicBezTo>
                  <a:cubicBezTo>
                    <a:pt x="26" y="0"/>
                    <a:pt x="28" y="0"/>
                    <a:pt x="30" y="0"/>
                  </a:cubicBezTo>
                  <a:cubicBezTo>
                    <a:pt x="32" y="0"/>
                    <a:pt x="33" y="0"/>
                    <a:pt x="35" y="1"/>
                  </a:cubicBezTo>
                  <a:cubicBezTo>
                    <a:pt x="36" y="1"/>
                    <a:pt x="38" y="1"/>
                    <a:pt x="39" y="2"/>
                  </a:cubicBezTo>
                  <a:cubicBezTo>
                    <a:pt x="40" y="2"/>
                    <a:pt x="41" y="2"/>
                    <a:pt x="42" y="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7" y="11"/>
                    <a:pt x="34" y="10"/>
                  </a:cubicBezTo>
                  <a:cubicBezTo>
                    <a:pt x="31" y="10"/>
                    <a:pt x="28" y="9"/>
                    <a:pt x="24" y="9"/>
                  </a:cubicBezTo>
                  <a:cubicBezTo>
                    <a:pt x="21" y="9"/>
                    <a:pt x="18" y="10"/>
                    <a:pt x="16" y="11"/>
                  </a:cubicBezTo>
                  <a:cubicBezTo>
                    <a:pt x="14" y="12"/>
                    <a:pt x="13" y="14"/>
                    <a:pt x="13" y="17"/>
                  </a:cubicBezTo>
                  <a:cubicBezTo>
                    <a:pt x="13" y="19"/>
                    <a:pt x="13" y="20"/>
                    <a:pt x="13" y="21"/>
                  </a:cubicBezTo>
                  <a:cubicBezTo>
                    <a:pt x="14" y="22"/>
                    <a:pt x="15" y="23"/>
                    <a:pt x="16" y="24"/>
                  </a:cubicBezTo>
                  <a:cubicBezTo>
                    <a:pt x="17" y="25"/>
                    <a:pt x="18" y="25"/>
                    <a:pt x="20" y="26"/>
                  </a:cubicBezTo>
                  <a:cubicBezTo>
                    <a:pt x="22" y="27"/>
                    <a:pt x="24" y="28"/>
                    <a:pt x="26" y="29"/>
                  </a:cubicBezTo>
                  <a:cubicBezTo>
                    <a:pt x="29" y="30"/>
                    <a:pt x="32" y="31"/>
                    <a:pt x="34" y="32"/>
                  </a:cubicBezTo>
                  <a:cubicBezTo>
                    <a:pt x="36" y="33"/>
                    <a:pt x="38" y="34"/>
                    <a:pt x="40" y="36"/>
                  </a:cubicBezTo>
                  <a:cubicBezTo>
                    <a:pt x="42" y="37"/>
                    <a:pt x="43" y="39"/>
                    <a:pt x="44" y="41"/>
                  </a:cubicBezTo>
                  <a:cubicBezTo>
                    <a:pt x="45" y="43"/>
                    <a:pt x="45" y="46"/>
                    <a:pt x="45" y="49"/>
                  </a:cubicBezTo>
                  <a:cubicBezTo>
                    <a:pt x="45" y="55"/>
                    <a:pt x="43" y="59"/>
                    <a:pt x="39" y="62"/>
                  </a:cubicBezTo>
                  <a:cubicBezTo>
                    <a:pt x="34" y="65"/>
                    <a:pt x="28" y="67"/>
                    <a:pt x="20" y="67"/>
                  </a:cubicBezTo>
                  <a:cubicBezTo>
                    <a:pt x="14" y="67"/>
                    <a:pt x="10" y="66"/>
                    <a:pt x="7" y="65"/>
                  </a:cubicBezTo>
                  <a:cubicBezTo>
                    <a:pt x="3" y="64"/>
                    <a:pt x="1" y="64"/>
                    <a:pt x="0" y="6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4"/>
                    <a:pt x="6" y="55"/>
                    <a:pt x="8" y="56"/>
                  </a:cubicBezTo>
                  <a:cubicBezTo>
                    <a:pt x="11" y="57"/>
                    <a:pt x="15" y="57"/>
                    <a:pt x="20" y="5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îŝļíďe"/>
            <p:cNvSpPr/>
            <p:nvPr/>
          </p:nvSpPr>
          <p:spPr bwMode="auto">
            <a:xfrm>
              <a:off x="4871244" y="4056063"/>
              <a:ext cx="52388" cy="77788"/>
            </a:xfrm>
            <a:custGeom>
              <a:avLst/>
              <a:gdLst>
                <a:gd name="T0" fmla="*/ 20 w 45"/>
                <a:gd name="T1" fmla="*/ 57 h 67"/>
                <a:gd name="T2" fmla="*/ 30 w 45"/>
                <a:gd name="T3" fmla="*/ 55 h 67"/>
                <a:gd name="T4" fmla="*/ 34 w 45"/>
                <a:gd name="T5" fmla="*/ 49 h 67"/>
                <a:gd name="T6" fmla="*/ 30 w 45"/>
                <a:gd name="T7" fmla="*/ 43 h 67"/>
                <a:gd name="T8" fmla="*/ 19 w 45"/>
                <a:gd name="T9" fmla="*/ 37 h 67"/>
                <a:gd name="T10" fmla="*/ 12 w 45"/>
                <a:gd name="T11" fmla="*/ 34 h 67"/>
                <a:gd name="T12" fmla="*/ 6 w 45"/>
                <a:gd name="T13" fmla="*/ 30 h 67"/>
                <a:gd name="T14" fmla="*/ 2 w 45"/>
                <a:gd name="T15" fmla="*/ 25 h 67"/>
                <a:gd name="T16" fmla="*/ 1 w 45"/>
                <a:gd name="T17" fmla="*/ 18 h 67"/>
                <a:gd name="T18" fmla="*/ 7 w 45"/>
                <a:gd name="T19" fmla="*/ 5 h 67"/>
                <a:gd name="T20" fmla="*/ 24 w 45"/>
                <a:gd name="T21" fmla="*/ 0 h 67"/>
                <a:gd name="T22" fmla="*/ 30 w 45"/>
                <a:gd name="T23" fmla="*/ 0 h 67"/>
                <a:gd name="T24" fmla="*/ 35 w 45"/>
                <a:gd name="T25" fmla="*/ 1 h 67"/>
                <a:gd name="T26" fmla="*/ 39 w 45"/>
                <a:gd name="T27" fmla="*/ 2 h 67"/>
                <a:gd name="T28" fmla="*/ 42 w 45"/>
                <a:gd name="T29" fmla="*/ 3 h 67"/>
                <a:gd name="T30" fmla="*/ 40 w 45"/>
                <a:gd name="T31" fmla="*/ 12 h 67"/>
                <a:gd name="T32" fmla="*/ 34 w 45"/>
                <a:gd name="T33" fmla="*/ 10 h 67"/>
                <a:gd name="T34" fmla="*/ 24 w 45"/>
                <a:gd name="T35" fmla="*/ 9 h 67"/>
                <a:gd name="T36" fmla="*/ 16 w 45"/>
                <a:gd name="T37" fmla="*/ 11 h 67"/>
                <a:gd name="T38" fmla="*/ 12 w 45"/>
                <a:gd name="T39" fmla="*/ 17 h 67"/>
                <a:gd name="T40" fmla="*/ 13 w 45"/>
                <a:gd name="T41" fmla="*/ 21 h 67"/>
                <a:gd name="T42" fmla="*/ 16 w 45"/>
                <a:gd name="T43" fmla="*/ 24 h 67"/>
                <a:gd name="T44" fmla="*/ 20 w 45"/>
                <a:gd name="T45" fmla="*/ 26 h 67"/>
                <a:gd name="T46" fmla="*/ 26 w 45"/>
                <a:gd name="T47" fmla="*/ 29 h 67"/>
                <a:gd name="T48" fmla="*/ 34 w 45"/>
                <a:gd name="T49" fmla="*/ 32 h 67"/>
                <a:gd name="T50" fmla="*/ 40 w 45"/>
                <a:gd name="T51" fmla="*/ 36 h 67"/>
                <a:gd name="T52" fmla="*/ 44 w 45"/>
                <a:gd name="T53" fmla="*/ 41 h 67"/>
                <a:gd name="T54" fmla="*/ 45 w 45"/>
                <a:gd name="T55" fmla="*/ 49 h 67"/>
                <a:gd name="T56" fmla="*/ 39 w 45"/>
                <a:gd name="T57" fmla="*/ 62 h 67"/>
                <a:gd name="T58" fmla="*/ 20 w 45"/>
                <a:gd name="T59" fmla="*/ 67 h 67"/>
                <a:gd name="T60" fmla="*/ 7 w 45"/>
                <a:gd name="T61" fmla="*/ 65 h 67"/>
                <a:gd name="T62" fmla="*/ 0 w 45"/>
                <a:gd name="T63" fmla="*/ 63 h 67"/>
                <a:gd name="T64" fmla="*/ 2 w 45"/>
                <a:gd name="T65" fmla="*/ 53 h 67"/>
                <a:gd name="T66" fmla="*/ 8 w 45"/>
                <a:gd name="T67" fmla="*/ 56 h 67"/>
                <a:gd name="T68" fmla="*/ 20 w 45"/>
                <a:gd name="T6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67">
                  <a:moveTo>
                    <a:pt x="20" y="57"/>
                  </a:moveTo>
                  <a:cubicBezTo>
                    <a:pt x="25" y="57"/>
                    <a:pt x="28" y="56"/>
                    <a:pt x="30" y="55"/>
                  </a:cubicBezTo>
                  <a:cubicBezTo>
                    <a:pt x="33" y="54"/>
                    <a:pt x="34" y="52"/>
                    <a:pt x="34" y="49"/>
                  </a:cubicBezTo>
                  <a:cubicBezTo>
                    <a:pt x="34" y="47"/>
                    <a:pt x="33" y="44"/>
                    <a:pt x="30" y="43"/>
                  </a:cubicBezTo>
                  <a:cubicBezTo>
                    <a:pt x="28" y="41"/>
                    <a:pt x="24" y="39"/>
                    <a:pt x="19" y="37"/>
                  </a:cubicBezTo>
                  <a:cubicBezTo>
                    <a:pt x="17" y="36"/>
                    <a:pt x="15" y="35"/>
                    <a:pt x="12" y="34"/>
                  </a:cubicBezTo>
                  <a:cubicBezTo>
                    <a:pt x="10" y="33"/>
                    <a:pt x="8" y="32"/>
                    <a:pt x="6" y="30"/>
                  </a:cubicBezTo>
                  <a:cubicBezTo>
                    <a:pt x="5" y="29"/>
                    <a:pt x="3" y="27"/>
                    <a:pt x="2" y="25"/>
                  </a:cubicBezTo>
                  <a:cubicBezTo>
                    <a:pt x="1" y="23"/>
                    <a:pt x="1" y="21"/>
                    <a:pt x="1" y="18"/>
                  </a:cubicBezTo>
                  <a:cubicBezTo>
                    <a:pt x="1" y="12"/>
                    <a:pt x="3" y="8"/>
                    <a:pt x="7" y="5"/>
                  </a:cubicBezTo>
                  <a:cubicBezTo>
                    <a:pt x="11" y="1"/>
                    <a:pt x="17" y="0"/>
                    <a:pt x="24" y="0"/>
                  </a:cubicBezTo>
                  <a:cubicBezTo>
                    <a:pt x="26" y="0"/>
                    <a:pt x="28" y="0"/>
                    <a:pt x="30" y="0"/>
                  </a:cubicBezTo>
                  <a:cubicBezTo>
                    <a:pt x="32" y="0"/>
                    <a:pt x="33" y="0"/>
                    <a:pt x="35" y="1"/>
                  </a:cubicBezTo>
                  <a:cubicBezTo>
                    <a:pt x="36" y="1"/>
                    <a:pt x="38" y="1"/>
                    <a:pt x="39" y="2"/>
                  </a:cubicBezTo>
                  <a:cubicBezTo>
                    <a:pt x="40" y="2"/>
                    <a:pt x="41" y="2"/>
                    <a:pt x="42" y="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8" y="12"/>
                    <a:pt x="37" y="11"/>
                    <a:pt x="34" y="10"/>
                  </a:cubicBezTo>
                  <a:cubicBezTo>
                    <a:pt x="31" y="10"/>
                    <a:pt x="28" y="9"/>
                    <a:pt x="24" y="9"/>
                  </a:cubicBezTo>
                  <a:cubicBezTo>
                    <a:pt x="21" y="9"/>
                    <a:pt x="18" y="10"/>
                    <a:pt x="16" y="11"/>
                  </a:cubicBezTo>
                  <a:cubicBezTo>
                    <a:pt x="14" y="12"/>
                    <a:pt x="12" y="14"/>
                    <a:pt x="12" y="17"/>
                  </a:cubicBezTo>
                  <a:cubicBezTo>
                    <a:pt x="12" y="19"/>
                    <a:pt x="13" y="20"/>
                    <a:pt x="13" y="21"/>
                  </a:cubicBezTo>
                  <a:cubicBezTo>
                    <a:pt x="14" y="22"/>
                    <a:pt x="15" y="23"/>
                    <a:pt x="16" y="24"/>
                  </a:cubicBezTo>
                  <a:cubicBezTo>
                    <a:pt x="17" y="25"/>
                    <a:pt x="18" y="25"/>
                    <a:pt x="20" y="26"/>
                  </a:cubicBezTo>
                  <a:cubicBezTo>
                    <a:pt x="21" y="27"/>
                    <a:pt x="23" y="28"/>
                    <a:pt x="26" y="29"/>
                  </a:cubicBezTo>
                  <a:cubicBezTo>
                    <a:pt x="29" y="30"/>
                    <a:pt x="32" y="31"/>
                    <a:pt x="34" y="32"/>
                  </a:cubicBezTo>
                  <a:cubicBezTo>
                    <a:pt x="36" y="33"/>
                    <a:pt x="38" y="34"/>
                    <a:pt x="40" y="36"/>
                  </a:cubicBezTo>
                  <a:cubicBezTo>
                    <a:pt x="42" y="37"/>
                    <a:pt x="43" y="39"/>
                    <a:pt x="44" y="41"/>
                  </a:cubicBezTo>
                  <a:cubicBezTo>
                    <a:pt x="45" y="43"/>
                    <a:pt x="45" y="46"/>
                    <a:pt x="45" y="49"/>
                  </a:cubicBezTo>
                  <a:cubicBezTo>
                    <a:pt x="45" y="55"/>
                    <a:pt x="43" y="59"/>
                    <a:pt x="39" y="62"/>
                  </a:cubicBezTo>
                  <a:cubicBezTo>
                    <a:pt x="34" y="65"/>
                    <a:pt x="28" y="67"/>
                    <a:pt x="20" y="67"/>
                  </a:cubicBezTo>
                  <a:cubicBezTo>
                    <a:pt x="14" y="67"/>
                    <a:pt x="10" y="66"/>
                    <a:pt x="7" y="65"/>
                  </a:cubicBezTo>
                  <a:cubicBezTo>
                    <a:pt x="3" y="64"/>
                    <a:pt x="1" y="64"/>
                    <a:pt x="0" y="6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4"/>
                    <a:pt x="6" y="55"/>
                    <a:pt x="8" y="56"/>
                  </a:cubicBezTo>
                  <a:cubicBezTo>
                    <a:pt x="11" y="57"/>
                    <a:pt x="15" y="57"/>
                    <a:pt x="20" y="5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sļîḋe"/>
            <p:cNvSpPr/>
            <p:nvPr/>
          </p:nvSpPr>
          <p:spPr bwMode="auto">
            <a:xfrm>
              <a:off x="4934744" y="4056063"/>
              <a:ext cx="58738" cy="77788"/>
            </a:xfrm>
            <a:custGeom>
              <a:avLst/>
              <a:gdLst>
                <a:gd name="T0" fmla="*/ 26 w 50"/>
                <a:gd name="T1" fmla="*/ 0 h 67"/>
                <a:gd name="T2" fmla="*/ 37 w 50"/>
                <a:gd name="T3" fmla="*/ 1 h 67"/>
                <a:gd name="T4" fmla="*/ 45 w 50"/>
                <a:gd name="T5" fmla="*/ 7 h 67"/>
                <a:gd name="T6" fmla="*/ 49 w 50"/>
                <a:gd name="T7" fmla="*/ 14 h 67"/>
                <a:gd name="T8" fmla="*/ 50 w 50"/>
                <a:gd name="T9" fmla="*/ 24 h 67"/>
                <a:gd name="T10" fmla="*/ 50 w 50"/>
                <a:gd name="T11" fmla="*/ 64 h 67"/>
                <a:gd name="T12" fmla="*/ 46 w 50"/>
                <a:gd name="T13" fmla="*/ 65 h 67"/>
                <a:gd name="T14" fmla="*/ 40 w 50"/>
                <a:gd name="T15" fmla="*/ 66 h 67"/>
                <a:gd name="T16" fmla="*/ 33 w 50"/>
                <a:gd name="T17" fmla="*/ 66 h 67"/>
                <a:gd name="T18" fmla="*/ 25 w 50"/>
                <a:gd name="T19" fmla="*/ 67 h 67"/>
                <a:gd name="T20" fmla="*/ 15 w 50"/>
                <a:gd name="T21" fmla="*/ 66 h 67"/>
                <a:gd name="T22" fmla="*/ 7 w 50"/>
                <a:gd name="T23" fmla="*/ 62 h 67"/>
                <a:gd name="T24" fmla="*/ 2 w 50"/>
                <a:gd name="T25" fmla="*/ 56 h 67"/>
                <a:gd name="T26" fmla="*/ 0 w 50"/>
                <a:gd name="T27" fmla="*/ 46 h 67"/>
                <a:gd name="T28" fmla="*/ 2 w 50"/>
                <a:gd name="T29" fmla="*/ 37 h 67"/>
                <a:gd name="T30" fmla="*/ 8 w 50"/>
                <a:gd name="T31" fmla="*/ 31 h 67"/>
                <a:gd name="T32" fmla="*/ 17 w 50"/>
                <a:gd name="T33" fmla="*/ 28 h 67"/>
                <a:gd name="T34" fmla="*/ 27 w 50"/>
                <a:gd name="T35" fmla="*/ 26 h 67"/>
                <a:gd name="T36" fmla="*/ 31 w 50"/>
                <a:gd name="T37" fmla="*/ 27 h 67"/>
                <a:gd name="T38" fmla="*/ 34 w 50"/>
                <a:gd name="T39" fmla="*/ 27 h 67"/>
                <a:gd name="T40" fmla="*/ 37 w 50"/>
                <a:gd name="T41" fmla="*/ 28 h 67"/>
                <a:gd name="T42" fmla="*/ 39 w 50"/>
                <a:gd name="T43" fmla="*/ 28 h 67"/>
                <a:gd name="T44" fmla="*/ 39 w 50"/>
                <a:gd name="T45" fmla="*/ 25 h 67"/>
                <a:gd name="T46" fmla="*/ 38 w 50"/>
                <a:gd name="T47" fmla="*/ 19 h 67"/>
                <a:gd name="T48" fmla="*/ 36 w 50"/>
                <a:gd name="T49" fmla="*/ 14 h 67"/>
                <a:gd name="T50" fmla="*/ 32 w 50"/>
                <a:gd name="T51" fmla="*/ 11 h 67"/>
                <a:gd name="T52" fmla="*/ 25 w 50"/>
                <a:gd name="T53" fmla="*/ 10 h 67"/>
                <a:gd name="T54" fmla="*/ 15 w 50"/>
                <a:gd name="T55" fmla="*/ 10 h 67"/>
                <a:gd name="T56" fmla="*/ 8 w 50"/>
                <a:gd name="T57" fmla="*/ 12 h 67"/>
                <a:gd name="T58" fmla="*/ 7 w 50"/>
                <a:gd name="T59" fmla="*/ 3 h 67"/>
                <a:gd name="T60" fmla="*/ 14 w 50"/>
                <a:gd name="T61" fmla="*/ 1 h 67"/>
                <a:gd name="T62" fmla="*/ 26 w 50"/>
                <a:gd name="T63" fmla="*/ 0 h 67"/>
                <a:gd name="T64" fmla="*/ 27 w 50"/>
                <a:gd name="T65" fmla="*/ 57 h 67"/>
                <a:gd name="T66" fmla="*/ 34 w 50"/>
                <a:gd name="T67" fmla="*/ 57 h 67"/>
                <a:gd name="T68" fmla="*/ 39 w 50"/>
                <a:gd name="T69" fmla="*/ 56 h 67"/>
                <a:gd name="T70" fmla="*/ 39 w 50"/>
                <a:gd name="T71" fmla="*/ 37 h 67"/>
                <a:gd name="T72" fmla="*/ 35 w 50"/>
                <a:gd name="T73" fmla="*/ 36 h 67"/>
                <a:gd name="T74" fmla="*/ 28 w 50"/>
                <a:gd name="T75" fmla="*/ 36 h 67"/>
                <a:gd name="T76" fmla="*/ 23 w 50"/>
                <a:gd name="T77" fmla="*/ 36 h 67"/>
                <a:gd name="T78" fmla="*/ 18 w 50"/>
                <a:gd name="T79" fmla="*/ 38 h 67"/>
                <a:gd name="T80" fmla="*/ 14 w 50"/>
                <a:gd name="T81" fmla="*/ 41 h 67"/>
                <a:gd name="T82" fmla="*/ 12 w 50"/>
                <a:gd name="T83" fmla="*/ 46 h 67"/>
                <a:gd name="T84" fmla="*/ 16 w 50"/>
                <a:gd name="T85" fmla="*/ 55 h 67"/>
                <a:gd name="T86" fmla="*/ 27 w 50"/>
                <a:gd name="T87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" h="67">
                  <a:moveTo>
                    <a:pt x="26" y="0"/>
                  </a:moveTo>
                  <a:cubicBezTo>
                    <a:pt x="30" y="0"/>
                    <a:pt x="34" y="0"/>
                    <a:pt x="37" y="1"/>
                  </a:cubicBezTo>
                  <a:cubicBezTo>
                    <a:pt x="40" y="3"/>
                    <a:pt x="43" y="4"/>
                    <a:pt x="45" y="7"/>
                  </a:cubicBezTo>
                  <a:cubicBezTo>
                    <a:pt x="47" y="9"/>
                    <a:pt x="48" y="11"/>
                    <a:pt x="49" y="14"/>
                  </a:cubicBezTo>
                  <a:cubicBezTo>
                    <a:pt x="50" y="17"/>
                    <a:pt x="50" y="21"/>
                    <a:pt x="50" y="2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9" y="64"/>
                    <a:pt x="48" y="65"/>
                    <a:pt x="46" y="65"/>
                  </a:cubicBezTo>
                  <a:cubicBezTo>
                    <a:pt x="44" y="65"/>
                    <a:pt x="42" y="65"/>
                    <a:pt x="40" y="66"/>
                  </a:cubicBezTo>
                  <a:cubicBezTo>
                    <a:pt x="38" y="66"/>
                    <a:pt x="36" y="66"/>
                    <a:pt x="33" y="66"/>
                  </a:cubicBezTo>
                  <a:cubicBezTo>
                    <a:pt x="30" y="67"/>
                    <a:pt x="28" y="67"/>
                    <a:pt x="25" y="67"/>
                  </a:cubicBezTo>
                  <a:cubicBezTo>
                    <a:pt x="22" y="67"/>
                    <a:pt x="18" y="66"/>
                    <a:pt x="15" y="66"/>
                  </a:cubicBezTo>
                  <a:cubicBezTo>
                    <a:pt x="12" y="65"/>
                    <a:pt x="10" y="64"/>
                    <a:pt x="7" y="62"/>
                  </a:cubicBezTo>
                  <a:cubicBezTo>
                    <a:pt x="5" y="60"/>
                    <a:pt x="3" y="58"/>
                    <a:pt x="2" y="56"/>
                  </a:cubicBezTo>
                  <a:cubicBezTo>
                    <a:pt x="1" y="53"/>
                    <a:pt x="0" y="50"/>
                    <a:pt x="0" y="46"/>
                  </a:cubicBezTo>
                  <a:cubicBezTo>
                    <a:pt x="0" y="43"/>
                    <a:pt x="1" y="40"/>
                    <a:pt x="2" y="37"/>
                  </a:cubicBezTo>
                  <a:cubicBezTo>
                    <a:pt x="4" y="35"/>
                    <a:pt x="6" y="33"/>
                    <a:pt x="8" y="31"/>
                  </a:cubicBezTo>
                  <a:cubicBezTo>
                    <a:pt x="11" y="29"/>
                    <a:pt x="14" y="28"/>
                    <a:pt x="17" y="28"/>
                  </a:cubicBezTo>
                  <a:cubicBezTo>
                    <a:pt x="20" y="27"/>
                    <a:pt x="24" y="26"/>
                    <a:pt x="27" y="26"/>
                  </a:cubicBezTo>
                  <a:cubicBezTo>
                    <a:pt x="28" y="26"/>
                    <a:pt x="30" y="26"/>
                    <a:pt x="31" y="27"/>
                  </a:cubicBezTo>
                  <a:cubicBezTo>
                    <a:pt x="32" y="27"/>
                    <a:pt x="33" y="27"/>
                    <a:pt x="34" y="27"/>
                  </a:cubicBezTo>
                  <a:cubicBezTo>
                    <a:pt x="36" y="27"/>
                    <a:pt x="36" y="27"/>
                    <a:pt x="37" y="28"/>
                  </a:cubicBezTo>
                  <a:cubicBezTo>
                    <a:pt x="38" y="28"/>
                    <a:pt x="39" y="28"/>
                    <a:pt x="39" y="2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3"/>
                    <a:pt x="39" y="21"/>
                    <a:pt x="38" y="19"/>
                  </a:cubicBezTo>
                  <a:cubicBezTo>
                    <a:pt x="38" y="17"/>
                    <a:pt x="37" y="16"/>
                    <a:pt x="36" y="14"/>
                  </a:cubicBezTo>
                  <a:cubicBezTo>
                    <a:pt x="35" y="13"/>
                    <a:pt x="34" y="12"/>
                    <a:pt x="32" y="11"/>
                  </a:cubicBezTo>
                  <a:cubicBezTo>
                    <a:pt x="30" y="10"/>
                    <a:pt x="28" y="10"/>
                    <a:pt x="25" y="10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2" y="11"/>
                    <a:pt x="10" y="11"/>
                    <a:pt x="8" y="1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11" y="1"/>
                    <a:pt x="14" y="1"/>
                  </a:cubicBezTo>
                  <a:cubicBezTo>
                    <a:pt x="18" y="0"/>
                    <a:pt x="22" y="0"/>
                    <a:pt x="26" y="0"/>
                  </a:cubicBezTo>
                  <a:close/>
                  <a:moveTo>
                    <a:pt x="27" y="57"/>
                  </a:moveTo>
                  <a:cubicBezTo>
                    <a:pt x="29" y="57"/>
                    <a:pt x="32" y="57"/>
                    <a:pt x="34" y="57"/>
                  </a:cubicBezTo>
                  <a:cubicBezTo>
                    <a:pt x="36" y="57"/>
                    <a:pt x="38" y="57"/>
                    <a:pt x="39" y="5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8" y="37"/>
                    <a:pt x="37" y="36"/>
                    <a:pt x="35" y="36"/>
                  </a:cubicBezTo>
                  <a:cubicBezTo>
                    <a:pt x="33" y="36"/>
                    <a:pt x="31" y="36"/>
                    <a:pt x="28" y="36"/>
                  </a:cubicBezTo>
                  <a:cubicBezTo>
                    <a:pt x="27" y="36"/>
                    <a:pt x="25" y="36"/>
                    <a:pt x="23" y="36"/>
                  </a:cubicBezTo>
                  <a:cubicBezTo>
                    <a:pt x="21" y="36"/>
                    <a:pt x="19" y="37"/>
                    <a:pt x="18" y="38"/>
                  </a:cubicBezTo>
                  <a:cubicBezTo>
                    <a:pt x="16" y="38"/>
                    <a:pt x="15" y="39"/>
                    <a:pt x="14" y="41"/>
                  </a:cubicBezTo>
                  <a:cubicBezTo>
                    <a:pt x="12" y="42"/>
                    <a:pt x="12" y="44"/>
                    <a:pt x="12" y="46"/>
                  </a:cubicBezTo>
                  <a:cubicBezTo>
                    <a:pt x="12" y="50"/>
                    <a:pt x="13" y="53"/>
                    <a:pt x="16" y="55"/>
                  </a:cubicBezTo>
                  <a:cubicBezTo>
                    <a:pt x="18" y="56"/>
                    <a:pt x="22" y="57"/>
                    <a:pt x="27" y="57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iṧḻíḑé"/>
            <p:cNvSpPr/>
            <p:nvPr/>
          </p:nvSpPr>
          <p:spPr bwMode="auto">
            <a:xfrm>
              <a:off x="5010944" y="4056063"/>
              <a:ext cx="65088" cy="103188"/>
            </a:xfrm>
            <a:custGeom>
              <a:avLst/>
              <a:gdLst>
                <a:gd name="T0" fmla="*/ 43 w 55"/>
                <a:gd name="T1" fmla="*/ 59 h 89"/>
                <a:gd name="T2" fmla="*/ 38 w 55"/>
                <a:gd name="T3" fmla="*/ 61 h 89"/>
                <a:gd name="T4" fmla="*/ 28 w 55"/>
                <a:gd name="T5" fmla="*/ 63 h 89"/>
                <a:gd name="T6" fmla="*/ 17 w 55"/>
                <a:gd name="T7" fmla="*/ 61 h 89"/>
                <a:gd name="T8" fmla="*/ 8 w 55"/>
                <a:gd name="T9" fmla="*/ 55 h 89"/>
                <a:gd name="T10" fmla="*/ 2 w 55"/>
                <a:gd name="T11" fmla="*/ 46 h 89"/>
                <a:gd name="T12" fmla="*/ 0 w 55"/>
                <a:gd name="T13" fmla="*/ 32 h 89"/>
                <a:gd name="T14" fmla="*/ 2 w 55"/>
                <a:gd name="T15" fmla="*/ 19 h 89"/>
                <a:gd name="T16" fmla="*/ 8 w 55"/>
                <a:gd name="T17" fmla="*/ 9 h 89"/>
                <a:gd name="T18" fmla="*/ 18 w 55"/>
                <a:gd name="T19" fmla="*/ 2 h 89"/>
                <a:gd name="T20" fmla="*/ 31 w 55"/>
                <a:gd name="T21" fmla="*/ 0 h 89"/>
                <a:gd name="T22" fmla="*/ 45 w 55"/>
                <a:gd name="T23" fmla="*/ 1 h 89"/>
                <a:gd name="T24" fmla="*/ 55 w 55"/>
                <a:gd name="T25" fmla="*/ 3 h 89"/>
                <a:gd name="T26" fmla="*/ 55 w 55"/>
                <a:gd name="T27" fmla="*/ 60 h 89"/>
                <a:gd name="T28" fmla="*/ 47 w 55"/>
                <a:gd name="T29" fmla="*/ 82 h 89"/>
                <a:gd name="T30" fmla="*/ 24 w 55"/>
                <a:gd name="T31" fmla="*/ 89 h 89"/>
                <a:gd name="T32" fmla="*/ 13 w 55"/>
                <a:gd name="T33" fmla="*/ 88 h 89"/>
                <a:gd name="T34" fmla="*/ 3 w 55"/>
                <a:gd name="T35" fmla="*/ 85 h 89"/>
                <a:gd name="T36" fmla="*/ 5 w 55"/>
                <a:gd name="T37" fmla="*/ 75 h 89"/>
                <a:gd name="T38" fmla="*/ 14 w 55"/>
                <a:gd name="T39" fmla="*/ 78 h 89"/>
                <a:gd name="T40" fmla="*/ 24 w 55"/>
                <a:gd name="T41" fmla="*/ 79 h 89"/>
                <a:gd name="T42" fmla="*/ 39 w 55"/>
                <a:gd name="T43" fmla="*/ 75 h 89"/>
                <a:gd name="T44" fmla="*/ 43 w 55"/>
                <a:gd name="T45" fmla="*/ 62 h 89"/>
                <a:gd name="T46" fmla="*/ 43 w 55"/>
                <a:gd name="T47" fmla="*/ 59 h 89"/>
                <a:gd name="T48" fmla="*/ 43 w 55"/>
                <a:gd name="T49" fmla="*/ 11 h 89"/>
                <a:gd name="T50" fmla="*/ 39 w 55"/>
                <a:gd name="T51" fmla="*/ 10 h 89"/>
                <a:gd name="T52" fmla="*/ 31 w 55"/>
                <a:gd name="T53" fmla="*/ 10 h 89"/>
                <a:gd name="T54" fmla="*/ 17 w 55"/>
                <a:gd name="T55" fmla="*/ 16 h 89"/>
                <a:gd name="T56" fmla="*/ 12 w 55"/>
                <a:gd name="T57" fmla="*/ 32 h 89"/>
                <a:gd name="T58" fmla="*/ 13 w 55"/>
                <a:gd name="T59" fmla="*/ 42 h 89"/>
                <a:gd name="T60" fmla="*/ 17 w 55"/>
                <a:gd name="T61" fmla="*/ 48 h 89"/>
                <a:gd name="T62" fmla="*/ 22 w 55"/>
                <a:gd name="T63" fmla="*/ 52 h 89"/>
                <a:gd name="T64" fmla="*/ 29 w 55"/>
                <a:gd name="T65" fmla="*/ 53 h 89"/>
                <a:gd name="T66" fmla="*/ 37 w 55"/>
                <a:gd name="T67" fmla="*/ 52 h 89"/>
                <a:gd name="T68" fmla="*/ 43 w 55"/>
                <a:gd name="T69" fmla="*/ 49 h 89"/>
                <a:gd name="T70" fmla="*/ 43 w 55"/>
                <a:gd name="T71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" h="89">
                  <a:moveTo>
                    <a:pt x="43" y="59"/>
                  </a:moveTo>
                  <a:cubicBezTo>
                    <a:pt x="42" y="60"/>
                    <a:pt x="40" y="60"/>
                    <a:pt x="38" y="61"/>
                  </a:cubicBezTo>
                  <a:cubicBezTo>
                    <a:pt x="35" y="63"/>
                    <a:pt x="32" y="63"/>
                    <a:pt x="28" y="63"/>
                  </a:cubicBezTo>
                  <a:cubicBezTo>
                    <a:pt x="24" y="63"/>
                    <a:pt x="20" y="62"/>
                    <a:pt x="17" y="61"/>
                  </a:cubicBezTo>
                  <a:cubicBezTo>
                    <a:pt x="13" y="60"/>
                    <a:pt x="10" y="58"/>
                    <a:pt x="8" y="55"/>
                  </a:cubicBezTo>
                  <a:cubicBezTo>
                    <a:pt x="5" y="53"/>
                    <a:pt x="3" y="50"/>
                    <a:pt x="2" y="46"/>
                  </a:cubicBezTo>
                  <a:cubicBezTo>
                    <a:pt x="0" y="42"/>
                    <a:pt x="0" y="37"/>
                    <a:pt x="0" y="32"/>
                  </a:cubicBezTo>
                  <a:cubicBezTo>
                    <a:pt x="0" y="27"/>
                    <a:pt x="0" y="23"/>
                    <a:pt x="2" y="19"/>
                  </a:cubicBezTo>
                  <a:cubicBezTo>
                    <a:pt x="3" y="15"/>
                    <a:pt x="5" y="12"/>
                    <a:pt x="8" y="9"/>
                  </a:cubicBezTo>
                  <a:cubicBezTo>
                    <a:pt x="10" y="6"/>
                    <a:pt x="14" y="4"/>
                    <a:pt x="18" y="2"/>
                  </a:cubicBezTo>
                  <a:cubicBezTo>
                    <a:pt x="21" y="1"/>
                    <a:pt x="26" y="0"/>
                    <a:pt x="31" y="0"/>
                  </a:cubicBezTo>
                  <a:cubicBezTo>
                    <a:pt x="36" y="0"/>
                    <a:pt x="41" y="0"/>
                    <a:pt x="45" y="1"/>
                  </a:cubicBezTo>
                  <a:cubicBezTo>
                    <a:pt x="49" y="2"/>
                    <a:pt x="52" y="3"/>
                    <a:pt x="55" y="3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70"/>
                    <a:pt x="52" y="77"/>
                    <a:pt x="47" y="82"/>
                  </a:cubicBezTo>
                  <a:cubicBezTo>
                    <a:pt x="42" y="86"/>
                    <a:pt x="34" y="89"/>
                    <a:pt x="24" y="89"/>
                  </a:cubicBezTo>
                  <a:cubicBezTo>
                    <a:pt x="20" y="89"/>
                    <a:pt x="16" y="88"/>
                    <a:pt x="13" y="88"/>
                  </a:cubicBezTo>
                  <a:cubicBezTo>
                    <a:pt x="9" y="87"/>
                    <a:pt x="6" y="86"/>
                    <a:pt x="3" y="8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8" y="76"/>
                    <a:pt x="10" y="77"/>
                    <a:pt x="14" y="78"/>
                  </a:cubicBezTo>
                  <a:cubicBezTo>
                    <a:pt x="17" y="78"/>
                    <a:pt x="21" y="79"/>
                    <a:pt x="24" y="79"/>
                  </a:cubicBezTo>
                  <a:cubicBezTo>
                    <a:pt x="31" y="79"/>
                    <a:pt x="36" y="77"/>
                    <a:pt x="39" y="75"/>
                  </a:cubicBezTo>
                  <a:cubicBezTo>
                    <a:pt x="42" y="72"/>
                    <a:pt x="43" y="68"/>
                    <a:pt x="43" y="62"/>
                  </a:cubicBezTo>
                  <a:lnTo>
                    <a:pt x="43" y="59"/>
                  </a:lnTo>
                  <a:close/>
                  <a:moveTo>
                    <a:pt x="43" y="11"/>
                  </a:moveTo>
                  <a:cubicBezTo>
                    <a:pt x="42" y="11"/>
                    <a:pt x="41" y="11"/>
                    <a:pt x="39" y="10"/>
                  </a:cubicBezTo>
                  <a:cubicBezTo>
                    <a:pt x="37" y="10"/>
                    <a:pt x="34" y="10"/>
                    <a:pt x="31" y="10"/>
                  </a:cubicBezTo>
                  <a:cubicBezTo>
                    <a:pt x="25" y="10"/>
                    <a:pt x="20" y="12"/>
                    <a:pt x="17" y="16"/>
                  </a:cubicBezTo>
                  <a:cubicBezTo>
                    <a:pt x="13" y="20"/>
                    <a:pt x="12" y="25"/>
                    <a:pt x="12" y="32"/>
                  </a:cubicBezTo>
                  <a:cubicBezTo>
                    <a:pt x="12" y="36"/>
                    <a:pt x="12" y="39"/>
                    <a:pt x="13" y="42"/>
                  </a:cubicBezTo>
                  <a:cubicBezTo>
                    <a:pt x="14" y="44"/>
                    <a:pt x="15" y="46"/>
                    <a:pt x="17" y="48"/>
                  </a:cubicBezTo>
                  <a:cubicBezTo>
                    <a:pt x="18" y="50"/>
                    <a:pt x="20" y="51"/>
                    <a:pt x="22" y="52"/>
                  </a:cubicBezTo>
                  <a:cubicBezTo>
                    <a:pt x="24" y="53"/>
                    <a:pt x="27" y="53"/>
                    <a:pt x="29" y="53"/>
                  </a:cubicBezTo>
                  <a:cubicBezTo>
                    <a:pt x="32" y="53"/>
                    <a:pt x="35" y="53"/>
                    <a:pt x="37" y="52"/>
                  </a:cubicBezTo>
                  <a:cubicBezTo>
                    <a:pt x="40" y="51"/>
                    <a:pt x="42" y="50"/>
                    <a:pt x="43" y="49"/>
                  </a:cubicBezTo>
                  <a:lnTo>
                    <a:pt x="43" y="1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íşḻiďê"/>
            <p:cNvSpPr/>
            <p:nvPr/>
          </p:nvSpPr>
          <p:spPr bwMode="auto">
            <a:xfrm>
              <a:off x="5093494" y="4056063"/>
              <a:ext cx="65088" cy="77788"/>
            </a:xfrm>
            <a:custGeom>
              <a:avLst/>
              <a:gdLst>
                <a:gd name="T0" fmla="*/ 0 w 56"/>
                <a:gd name="T1" fmla="*/ 33 h 67"/>
                <a:gd name="T2" fmla="*/ 2 w 56"/>
                <a:gd name="T3" fmla="*/ 19 h 67"/>
                <a:gd name="T4" fmla="*/ 9 w 56"/>
                <a:gd name="T5" fmla="*/ 8 h 67"/>
                <a:gd name="T6" fmla="*/ 18 w 56"/>
                <a:gd name="T7" fmla="*/ 2 h 67"/>
                <a:gd name="T8" fmla="*/ 29 w 56"/>
                <a:gd name="T9" fmla="*/ 0 h 67"/>
                <a:gd name="T10" fmla="*/ 49 w 56"/>
                <a:gd name="T11" fmla="*/ 8 h 67"/>
                <a:gd name="T12" fmla="*/ 56 w 56"/>
                <a:gd name="T13" fmla="*/ 32 h 67"/>
                <a:gd name="T14" fmla="*/ 56 w 56"/>
                <a:gd name="T15" fmla="*/ 34 h 67"/>
                <a:gd name="T16" fmla="*/ 56 w 56"/>
                <a:gd name="T17" fmla="*/ 36 h 67"/>
                <a:gd name="T18" fmla="*/ 12 w 56"/>
                <a:gd name="T19" fmla="*/ 36 h 67"/>
                <a:gd name="T20" fmla="*/ 18 w 56"/>
                <a:gd name="T21" fmla="*/ 52 h 67"/>
                <a:gd name="T22" fmla="*/ 33 w 56"/>
                <a:gd name="T23" fmla="*/ 57 h 67"/>
                <a:gd name="T24" fmla="*/ 44 w 56"/>
                <a:gd name="T25" fmla="*/ 56 h 67"/>
                <a:gd name="T26" fmla="*/ 50 w 56"/>
                <a:gd name="T27" fmla="*/ 54 h 67"/>
                <a:gd name="T28" fmla="*/ 51 w 56"/>
                <a:gd name="T29" fmla="*/ 63 h 67"/>
                <a:gd name="T30" fmla="*/ 44 w 56"/>
                <a:gd name="T31" fmla="*/ 66 h 67"/>
                <a:gd name="T32" fmla="*/ 32 w 56"/>
                <a:gd name="T33" fmla="*/ 67 h 67"/>
                <a:gd name="T34" fmla="*/ 18 w 56"/>
                <a:gd name="T35" fmla="*/ 64 h 67"/>
                <a:gd name="T36" fmla="*/ 8 w 56"/>
                <a:gd name="T37" fmla="*/ 57 h 67"/>
                <a:gd name="T38" fmla="*/ 2 w 56"/>
                <a:gd name="T39" fmla="*/ 47 h 67"/>
                <a:gd name="T40" fmla="*/ 0 w 56"/>
                <a:gd name="T41" fmla="*/ 33 h 67"/>
                <a:gd name="T42" fmla="*/ 44 w 56"/>
                <a:gd name="T43" fmla="*/ 27 h 67"/>
                <a:gd name="T44" fmla="*/ 40 w 56"/>
                <a:gd name="T45" fmla="*/ 14 h 67"/>
                <a:gd name="T46" fmla="*/ 29 w 56"/>
                <a:gd name="T47" fmla="*/ 9 h 67"/>
                <a:gd name="T48" fmla="*/ 22 w 56"/>
                <a:gd name="T49" fmla="*/ 11 h 67"/>
                <a:gd name="T50" fmla="*/ 17 w 56"/>
                <a:gd name="T51" fmla="*/ 15 h 67"/>
                <a:gd name="T52" fmla="*/ 14 w 56"/>
                <a:gd name="T53" fmla="*/ 21 h 67"/>
                <a:gd name="T54" fmla="*/ 12 w 56"/>
                <a:gd name="T55" fmla="*/ 27 h 67"/>
                <a:gd name="T56" fmla="*/ 44 w 56"/>
                <a:gd name="T57" fmla="*/ 2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67">
                  <a:moveTo>
                    <a:pt x="0" y="33"/>
                  </a:moveTo>
                  <a:cubicBezTo>
                    <a:pt x="0" y="28"/>
                    <a:pt x="1" y="23"/>
                    <a:pt x="2" y="19"/>
                  </a:cubicBezTo>
                  <a:cubicBezTo>
                    <a:pt x="4" y="14"/>
                    <a:pt x="6" y="11"/>
                    <a:pt x="9" y="8"/>
                  </a:cubicBezTo>
                  <a:cubicBezTo>
                    <a:pt x="12" y="5"/>
                    <a:pt x="15" y="3"/>
                    <a:pt x="18" y="2"/>
                  </a:cubicBezTo>
                  <a:cubicBezTo>
                    <a:pt x="22" y="0"/>
                    <a:pt x="25" y="0"/>
                    <a:pt x="29" y="0"/>
                  </a:cubicBezTo>
                  <a:cubicBezTo>
                    <a:pt x="38" y="0"/>
                    <a:pt x="44" y="2"/>
                    <a:pt x="49" y="8"/>
                  </a:cubicBezTo>
                  <a:cubicBezTo>
                    <a:pt x="54" y="13"/>
                    <a:pt x="56" y="21"/>
                    <a:pt x="56" y="32"/>
                  </a:cubicBezTo>
                  <a:cubicBezTo>
                    <a:pt x="56" y="33"/>
                    <a:pt x="56" y="33"/>
                    <a:pt x="56" y="34"/>
                  </a:cubicBezTo>
                  <a:cubicBezTo>
                    <a:pt x="56" y="35"/>
                    <a:pt x="56" y="36"/>
                    <a:pt x="56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3"/>
                    <a:pt x="14" y="48"/>
                    <a:pt x="18" y="52"/>
                  </a:cubicBezTo>
                  <a:cubicBezTo>
                    <a:pt x="21" y="55"/>
                    <a:pt x="26" y="57"/>
                    <a:pt x="33" y="57"/>
                  </a:cubicBezTo>
                  <a:cubicBezTo>
                    <a:pt x="37" y="57"/>
                    <a:pt x="41" y="56"/>
                    <a:pt x="44" y="56"/>
                  </a:cubicBezTo>
                  <a:cubicBezTo>
                    <a:pt x="46" y="55"/>
                    <a:pt x="48" y="54"/>
                    <a:pt x="50" y="54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4"/>
                    <a:pt x="48" y="65"/>
                    <a:pt x="44" y="66"/>
                  </a:cubicBezTo>
                  <a:cubicBezTo>
                    <a:pt x="41" y="66"/>
                    <a:pt x="37" y="67"/>
                    <a:pt x="32" y="67"/>
                  </a:cubicBezTo>
                  <a:cubicBezTo>
                    <a:pt x="27" y="67"/>
                    <a:pt x="22" y="66"/>
                    <a:pt x="18" y="64"/>
                  </a:cubicBezTo>
                  <a:cubicBezTo>
                    <a:pt x="14" y="63"/>
                    <a:pt x="10" y="60"/>
                    <a:pt x="8" y="57"/>
                  </a:cubicBezTo>
                  <a:cubicBezTo>
                    <a:pt x="5" y="54"/>
                    <a:pt x="3" y="51"/>
                    <a:pt x="2" y="47"/>
                  </a:cubicBezTo>
                  <a:cubicBezTo>
                    <a:pt x="0" y="43"/>
                    <a:pt x="0" y="38"/>
                    <a:pt x="0" y="33"/>
                  </a:cubicBezTo>
                  <a:close/>
                  <a:moveTo>
                    <a:pt x="44" y="27"/>
                  </a:moveTo>
                  <a:cubicBezTo>
                    <a:pt x="44" y="22"/>
                    <a:pt x="43" y="18"/>
                    <a:pt x="40" y="14"/>
                  </a:cubicBezTo>
                  <a:cubicBezTo>
                    <a:pt x="37" y="11"/>
                    <a:pt x="34" y="9"/>
                    <a:pt x="29" y="9"/>
                  </a:cubicBezTo>
                  <a:cubicBezTo>
                    <a:pt x="26" y="9"/>
                    <a:pt x="24" y="10"/>
                    <a:pt x="22" y="11"/>
                  </a:cubicBezTo>
                  <a:cubicBezTo>
                    <a:pt x="20" y="12"/>
                    <a:pt x="18" y="13"/>
                    <a:pt x="17" y="15"/>
                  </a:cubicBezTo>
                  <a:cubicBezTo>
                    <a:pt x="15" y="17"/>
                    <a:pt x="14" y="19"/>
                    <a:pt x="14" y="21"/>
                  </a:cubicBezTo>
                  <a:cubicBezTo>
                    <a:pt x="13" y="23"/>
                    <a:pt x="12" y="25"/>
                    <a:pt x="12" y="27"/>
                  </a:cubicBezTo>
                  <a:lnTo>
                    <a:pt x="44" y="27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íşḷíḑe"/>
            <p:cNvSpPr/>
            <p:nvPr/>
          </p:nvSpPr>
          <p:spPr bwMode="auto">
            <a:xfrm>
              <a:off x="4148931" y="4441826"/>
              <a:ext cx="215900" cy="274638"/>
            </a:xfrm>
            <a:custGeom>
              <a:avLst/>
              <a:gdLst>
                <a:gd name="T0" fmla="*/ 163 w 187"/>
                <a:gd name="T1" fmla="*/ 33 h 237"/>
                <a:gd name="T2" fmla="*/ 128 w 187"/>
                <a:gd name="T3" fmla="*/ 13 h 237"/>
                <a:gd name="T4" fmla="*/ 105 w 187"/>
                <a:gd name="T5" fmla="*/ 9 h 237"/>
                <a:gd name="T6" fmla="*/ 105 w 187"/>
                <a:gd name="T7" fmla="*/ 0 h 237"/>
                <a:gd name="T8" fmla="*/ 82 w 187"/>
                <a:gd name="T9" fmla="*/ 0 h 237"/>
                <a:gd name="T10" fmla="*/ 82 w 187"/>
                <a:gd name="T11" fmla="*/ 133 h 237"/>
                <a:gd name="T12" fmla="*/ 40 w 187"/>
                <a:gd name="T13" fmla="*/ 144 h 237"/>
                <a:gd name="T14" fmla="*/ 12 w 187"/>
                <a:gd name="T15" fmla="*/ 213 h 237"/>
                <a:gd name="T16" fmla="*/ 87 w 187"/>
                <a:gd name="T17" fmla="*/ 219 h 237"/>
                <a:gd name="T18" fmla="*/ 114 w 187"/>
                <a:gd name="T19" fmla="*/ 150 h 237"/>
                <a:gd name="T20" fmla="*/ 105 w 187"/>
                <a:gd name="T21" fmla="*/ 141 h 237"/>
                <a:gd name="T22" fmla="*/ 105 w 187"/>
                <a:gd name="T23" fmla="*/ 56 h 237"/>
                <a:gd name="T24" fmla="*/ 128 w 187"/>
                <a:gd name="T25" fmla="*/ 47 h 237"/>
                <a:gd name="T26" fmla="*/ 163 w 187"/>
                <a:gd name="T27" fmla="*/ 49 h 237"/>
                <a:gd name="T28" fmla="*/ 187 w 187"/>
                <a:gd name="T29" fmla="*/ 36 h 237"/>
                <a:gd name="T30" fmla="*/ 163 w 187"/>
                <a:gd name="T31" fmla="*/ 3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237">
                  <a:moveTo>
                    <a:pt x="163" y="33"/>
                  </a:moveTo>
                  <a:cubicBezTo>
                    <a:pt x="152" y="28"/>
                    <a:pt x="140" y="19"/>
                    <a:pt x="128" y="13"/>
                  </a:cubicBezTo>
                  <a:cubicBezTo>
                    <a:pt x="122" y="9"/>
                    <a:pt x="112" y="9"/>
                    <a:pt x="105" y="9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68" y="132"/>
                    <a:pt x="54" y="136"/>
                    <a:pt x="40" y="144"/>
                  </a:cubicBezTo>
                  <a:cubicBezTo>
                    <a:pt x="12" y="162"/>
                    <a:pt x="0" y="193"/>
                    <a:pt x="12" y="213"/>
                  </a:cubicBezTo>
                  <a:cubicBezTo>
                    <a:pt x="25" y="234"/>
                    <a:pt x="59" y="237"/>
                    <a:pt x="87" y="219"/>
                  </a:cubicBezTo>
                  <a:cubicBezTo>
                    <a:pt x="115" y="202"/>
                    <a:pt x="127" y="171"/>
                    <a:pt x="114" y="150"/>
                  </a:cubicBezTo>
                  <a:cubicBezTo>
                    <a:pt x="112" y="146"/>
                    <a:pt x="109" y="143"/>
                    <a:pt x="105" y="141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12" y="52"/>
                    <a:pt x="120" y="47"/>
                    <a:pt x="128" y="47"/>
                  </a:cubicBezTo>
                  <a:cubicBezTo>
                    <a:pt x="135" y="47"/>
                    <a:pt x="146" y="53"/>
                    <a:pt x="163" y="49"/>
                  </a:cubicBezTo>
                  <a:cubicBezTo>
                    <a:pt x="176" y="46"/>
                    <a:pt x="187" y="36"/>
                    <a:pt x="187" y="36"/>
                  </a:cubicBezTo>
                  <a:cubicBezTo>
                    <a:pt x="187" y="36"/>
                    <a:pt x="176" y="39"/>
                    <a:pt x="163" y="33"/>
                  </a:cubicBezTo>
                  <a:close/>
                </a:path>
              </a:pathLst>
            </a:custGeom>
            <a:solidFill>
              <a:srgbClr val="69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ŝľíde"/>
            <p:cNvSpPr/>
            <p:nvPr/>
          </p:nvSpPr>
          <p:spPr bwMode="auto">
            <a:xfrm>
              <a:off x="4602956" y="4508501"/>
              <a:ext cx="106363" cy="98425"/>
            </a:xfrm>
            <a:custGeom>
              <a:avLst/>
              <a:gdLst>
                <a:gd name="T0" fmla="*/ 40 w 91"/>
                <a:gd name="T1" fmla="*/ 73 h 85"/>
                <a:gd name="T2" fmla="*/ 37 w 91"/>
                <a:gd name="T3" fmla="*/ 66 h 85"/>
                <a:gd name="T4" fmla="*/ 33 w 91"/>
                <a:gd name="T5" fmla="*/ 56 h 85"/>
                <a:gd name="T6" fmla="*/ 28 w 91"/>
                <a:gd name="T7" fmla="*/ 45 h 85"/>
                <a:gd name="T8" fmla="*/ 23 w 91"/>
                <a:gd name="T9" fmla="*/ 34 h 85"/>
                <a:gd name="T10" fmla="*/ 18 w 91"/>
                <a:gd name="T11" fmla="*/ 25 h 85"/>
                <a:gd name="T12" fmla="*/ 15 w 91"/>
                <a:gd name="T13" fmla="*/ 19 h 85"/>
                <a:gd name="T14" fmla="*/ 13 w 91"/>
                <a:gd name="T15" fmla="*/ 51 h 85"/>
                <a:gd name="T16" fmla="*/ 11 w 91"/>
                <a:gd name="T17" fmla="*/ 85 h 85"/>
                <a:gd name="T18" fmla="*/ 0 w 91"/>
                <a:gd name="T19" fmla="*/ 85 h 85"/>
                <a:gd name="T20" fmla="*/ 1 w 91"/>
                <a:gd name="T21" fmla="*/ 63 h 85"/>
                <a:gd name="T22" fmla="*/ 2 w 91"/>
                <a:gd name="T23" fmla="*/ 41 h 85"/>
                <a:gd name="T24" fmla="*/ 4 w 91"/>
                <a:gd name="T25" fmla="*/ 19 h 85"/>
                <a:gd name="T26" fmla="*/ 6 w 91"/>
                <a:gd name="T27" fmla="*/ 0 h 85"/>
                <a:gd name="T28" fmla="*/ 16 w 91"/>
                <a:gd name="T29" fmla="*/ 0 h 85"/>
                <a:gd name="T30" fmla="*/ 24 w 91"/>
                <a:gd name="T31" fmla="*/ 13 h 85"/>
                <a:gd name="T32" fmla="*/ 31 w 91"/>
                <a:gd name="T33" fmla="*/ 28 h 85"/>
                <a:gd name="T34" fmla="*/ 39 w 91"/>
                <a:gd name="T35" fmla="*/ 44 h 85"/>
                <a:gd name="T36" fmla="*/ 45 w 91"/>
                <a:gd name="T37" fmla="*/ 59 h 85"/>
                <a:gd name="T38" fmla="*/ 52 w 91"/>
                <a:gd name="T39" fmla="*/ 44 h 85"/>
                <a:gd name="T40" fmla="*/ 59 w 91"/>
                <a:gd name="T41" fmla="*/ 28 h 85"/>
                <a:gd name="T42" fmla="*/ 67 w 91"/>
                <a:gd name="T43" fmla="*/ 13 h 85"/>
                <a:gd name="T44" fmla="*/ 74 w 91"/>
                <a:gd name="T45" fmla="*/ 0 h 85"/>
                <a:gd name="T46" fmla="*/ 84 w 91"/>
                <a:gd name="T47" fmla="*/ 0 h 85"/>
                <a:gd name="T48" fmla="*/ 91 w 91"/>
                <a:gd name="T49" fmla="*/ 85 h 85"/>
                <a:gd name="T50" fmla="*/ 79 w 91"/>
                <a:gd name="T51" fmla="*/ 85 h 85"/>
                <a:gd name="T52" fmla="*/ 77 w 91"/>
                <a:gd name="T53" fmla="*/ 51 h 85"/>
                <a:gd name="T54" fmla="*/ 75 w 91"/>
                <a:gd name="T55" fmla="*/ 19 h 85"/>
                <a:gd name="T56" fmla="*/ 72 w 91"/>
                <a:gd name="T57" fmla="*/ 25 h 85"/>
                <a:gd name="T58" fmla="*/ 68 w 91"/>
                <a:gd name="T59" fmla="*/ 34 h 85"/>
                <a:gd name="T60" fmla="*/ 63 w 91"/>
                <a:gd name="T61" fmla="*/ 45 h 85"/>
                <a:gd name="T62" fmla="*/ 58 w 91"/>
                <a:gd name="T63" fmla="*/ 56 h 85"/>
                <a:gd name="T64" fmla="*/ 53 w 91"/>
                <a:gd name="T65" fmla="*/ 66 h 85"/>
                <a:gd name="T66" fmla="*/ 50 w 91"/>
                <a:gd name="T67" fmla="*/ 73 h 85"/>
                <a:gd name="T68" fmla="*/ 40 w 91"/>
                <a:gd name="T69" fmla="*/ 7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" h="85">
                  <a:moveTo>
                    <a:pt x="40" y="73"/>
                  </a:moveTo>
                  <a:cubicBezTo>
                    <a:pt x="39" y="71"/>
                    <a:pt x="38" y="69"/>
                    <a:pt x="37" y="66"/>
                  </a:cubicBezTo>
                  <a:cubicBezTo>
                    <a:pt x="36" y="63"/>
                    <a:pt x="34" y="59"/>
                    <a:pt x="33" y="56"/>
                  </a:cubicBezTo>
                  <a:cubicBezTo>
                    <a:pt x="31" y="52"/>
                    <a:pt x="29" y="49"/>
                    <a:pt x="28" y="45"/>
                  </a:cubicBezTo>
                  <a:cubicBezTo>
                    <a:pt x="26" y="41"/>
                    <a:pt x="24" y="38"/>
                    <a:pt x="23" y="34"/>
                  </a:cubicBezTo>
                  <a:cubicBezTo>
                    <a:pt x="21" y="31"/>
                    <a:pt x="20" y="28"/>
                    <a:pt x="18" y="25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4" y="29"/>
                    <a:pt x="13" y="40"/>
                    <a:pt x="13" y="51"/>
                  </a:cubicBezTo>
                  <a:cubicBezTo>
                    <a:pt x="12" y="62"/>
                    <a:pt x="12" y="74"/>
                    <a:pt x="11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8"/>
                    <a:pt x="0" y="70"/>
                    <a:pt x="1" y="63"/>
                  </a:cubicBezTo>
                  <a:cubicBezTo>
                    <a:pt x="1" y="55"/>
                    <a:pt x="2" y="48"/>
                    <a:pt x="2" y="41"/>
                  </a:cubicBezTo>
                  <a:cubicBezTo>
                    <a:pt x="3" y="33"/>
                    <a:pt x="3" y="26"/>
                    <a:pt x="4" y="19"/>
                  </a:cubicBezTo>
                  <a:cubicBezTo>
                    <a:pt x="5" y="12"/>
                    <a:pt x="5" y="6"/>
                    <a:pt x="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3"/>
                    <a:pt x="21" y="8"/>
                    <a:pt x="24" y="13"/>
                  </a:cubicBezTo>
                  <a:cubicBezTo>
                    <a:pt x="26" y="17"/>
                    <a:pt x="29" y="23"/>
                    <a:pt x="31" y="28"/>
                  </a:cubicBezTo>
                  <a:cubicBezTo>
                    <a:pt x="34" y="33"/>
                    <a:pt x="36" y="39"/>
                    <a:pt x="39" y="44"/>
                  </a:cubicBezTo>
                  <a:cubicBezTo>
                    <a:pt x="41" y="49"/>
                    <a:pt x="43" y="54"/>
                    <a:pt x="45" y="59"/>
                  </a:cubicBezTo>
                  <a:cubicBezTo>
                    <a:pt x="47" y="54"/>
                    <a:pt x="49" y="49"/>
                    <a:pt x="52" y="44"/>
                  </a:cubicBezTo>
                  <a:cubicBezTo>
                    <a:pt x="54" y="39"/>
                    <a:pt x="56" y="33"/>
                    <a:pt x="59" y="28"/>
                  </a:cubicBezTo>
                  <a:cubicBezTo>
                    <a:pt x="62" y="23"/>
                    <a:pt x="64" y="17"/>
                    <a:pt x="67" y="13"/>
                  </a:cubicBezTo>
                  <a:cubicBezTo>
                    <a:pt x="69" y="8"/>
                    <a:pt x="72" y="3"/>
                    <a:pt x="7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7" y="27"/>
                    <a:pt x="89" y="56"/>
                    <a:pt x="91" y="85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8" y="74"/>
                    <a:pt x="78" y="62"/>
                    <a:pt x="77" y="51"/>
                  </a:cubicBezTo>
                  <a:cubicBezTo>
                    <a:pt x="77" y="40"/>
                    <a:pt x="76" y="29"/>
                    <a:pt x="75" y="19"/>
                  </a:cubicBezTo>
                  <a:cubicBezTo>
                    <a:pt x="74" y="21"/>
                    <a:pt x="73" y="23"/>
                    <a:pt x="72" y="25"/>
                  </a:cubicBezTo>
                  <a:cubicBezTo>
                    <a:pt x="71" y="28"/>
                    <a:pt x="69" y="31"/>
                    <a:pt x="68" y="34"/>
                  </a:cubicBezTo>
                  <a:cubicBezTo>
                    <a:pt x="66" y="38"/>
                    <a:pt x="64" y="41"/>
                    <a:pt x="63" y="45"/>
                  </a:cubicBezTo>
                  <a:cubicBezTo>
                    <a:pt x="61" y="49"/>
                    <a:pt x="59" y="52"/>
                    <a:pt x="58" y="56"/>
                  </a:cubicBezTo>
                  <a:cubicBezTo>
                    <a:pt x="56" y="59"/>
                    <a:pt x="55" y="63"/>
                    <a:pt x="53" y="66"/>
                  </a:cubicBezTo>
                  <a:cubicBezTo>
                    <a:pt x="52" y="69"/>
                    <a:pt x="51" y="71"/>
                    <a:pt x="50" y="73"/>
                  </a:cubicBezTo>
                  <a:lnTo>
                    <a:pt x="40" y="73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íṩlïḓê"/>
            <p:cNvSpPr/>
            <p:nvPr/>
          </p:nvSpPr>
          <p:spPr bwMode="auto">
            <a:xfrm>
              <a:off x="4728369" y="4532313"/>
              <a:ext cx="60325" cy="74613"/>
            </a:xfrm>
            <a:custGeom>
              <a:avLst/>
              <a:gdLst>
                <a:gd name="T0" fmla="*/ 52 w 52"/>
                <a:gd name="T1" fmla="*/ 62 h 65"/>
                <a:gd name="T2" fmla="*/ 41 w 52"/>
                <a:gd name="T3" fmla="*/ 64 h 65"/>
                <a:gd name="T4" fmla="*/ 26 w 52"/>
                <a:gd name="T5" fmla="*/ 65 h 65"/>
                <a:gd name="T6" fmla="*/ 14 w 52"/>
                <a:gd name="T7" fmla="*/ 63 h 65"/>
                <a:gd name="T8" fmla="*/ 6 w 52"/>
                <a:gd name="T9" fmla="*/ 57 h 65"/>
                <a:gd name="T10" fmla="*/ 1 w 52"/>
                <a:gd name="T11" fmla="*/ 48 h 65"/>
                <a:gd name="T12" fmla="*/ 0 w 52"/>
                <a:gd name="T13" fmla="*/ 36 h 65"/>
                <a:gd name="T14" fmla="*/ 0 w 52"/>
                <a:gd name="T15" fmla="*/ 0 h 65"/>
                <a:gd name="T16" fmla="*/ 11 w 52"/>
                <a:gd name="T17" fmla="*/ 0 h 65"/>
                <a:gd name="T18" fmla="*/ 11 w 52"/>
                <a:gd name="T19" fmla="*/ 34 h 65"/>
                <a:gd name="T20" fmla="*/ 15 w 52"/>
                <a:gd name="T21" fmla="*/ 50 h 65"/>
                <a:gd name="T22" fmla="*/ 27 w 52"/>
                <a:gd name="T23" fmla="*/ 55 h 65"/>
                <a:gd name="T24" fmla="*/ 31 w 52"/>
                <a:gd name="T25" fmla="*/ 55 h 65"/>
                <a:gd name="T26" fmla="*/ 35 w 52"/>
                <a:gd name="T27" fmla="*/ 55 h 65"/>
                <a:gd name="T28" fmla="*/ 38 w 52"/>
                <a:gd name="T29" fmla="*/ 55 h 65"/>
                <a:gd name="T30" fmla="*/ 40 w 52"/>
                <a:gd name="T31" fmla="*/ 54 h 65"/>
                <a:gd name="T32" fmla="*/ 40 w 52"/>
                <a:gd name="T33" fmla="*/ 0 h 65"/>
                <a:gd name="T34" fmla="*/ 52 w 52"/>
                <a:gd name="T35" fmla="*/ 0 h 65"/>
                <a:gd name="T36" fmla="*/ 52 w 52"/>
                <a:gd name="T37" fmla="*/ 6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65">
                  <a:moveTo>
                    <a:pt x="52" y="62"/>
                  </a:moveTo>
                  <a:cubicBezTo>
                    <a:pt x="49" y="63"/>
                    <a:pt x="45" y="64"/>
                    <a:pt x="41" y="64"/>
                  </a:cubicBezTo>
                  <a:cubicBezTo>
                    <a:pt x="37" y="65"/>
                    <a:pt x="32" y="65"/>
                    <a:pt x="26" y="65"/>
                  </a:cubicBezTo>
                  <a:cubicBezTo>
                    <a:pt x="21" y="65"/>
                    <a:pt x="17" y="65"/>
                    <a:pt x="14" y="63"/>
                  </a:cubicBezTo>
                  <a:cubicBezTo>
                    <a:pt x="10" y="62"/>
                    <a:pt x="8" y="60"/>
                    <a:pt x="6" y="57"/>
                  </a:cubicBezTo>
                  <a:cubicBezTo>
                    <a:pt x="4" y="55"/>
                    <a:pt x="2" y="51"/>
                    <a:pt x="1" y="48"/>
                  </a:cubicBezTo>
                  <a:cubicBezTo>
                    <a:pt x="0" y="44"/>
                    <a:pt x="0" y="40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41"/>
                    <a:pt x="13" y="47"/>
                    <a:pt x="15" y="50"/>
                  </a:cubicBezTo>
                  <a:cubicBezTo>
                    <a:pt x="17" y="54"/>
                    <a:pt x="22" y="55"/>
                    <a:pt x="27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3" y="55"/>
                    <a:pt x="34" y="55"/>
                    <a:pt x="35" y="55"/>
                  </a:cubicBezTo>
                  <a:cubicBezTo>
                    <a:pt x="36" y="55"/>
                    <a:pt x="37" y="55"/>
                    <a:pt x="38" y="55"/>
                  </a:cubicBezTo>
                  <a:cubicBezTo>
                    <a:pt x="39" y="54"/>
                    <a:pt x="40" y="54"/>
                    <a:pt x="40" y="54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6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ïśļíḋe"/>
            <p:cNvSpPr/>
            <p:nvPr/>
          </p:nvSpPr>
          <p:spPr bwMode="auto">
            <a:xfrm>
              <a:off x="4804569" y="4530726"/>
              <a:ext cx="53975" cy="77788"/>
            </a:xfrm>
            <a:custGeom>
              <a:avLst/>
              <a:gdLst>
                <a:gd name="T0" fmla="*/ 20 w 46"/>
                <a:gd name="T1" fmla="*/ 58 h 68"/>
                <a:gd name="T2" fmla="*/ 31 w 46"/>
                <a:gd name="T3" fmla="*/ 56 h 68"/>
                <a:gd name="T4" fmla="*/ 34 w 46"/>
                <a:gd name="T5" fmla="*/ 50 h 68"/>
                <a:gd name="T6" fmla="*/ 31 w 46"/>
                <a:gd name="T7" fmla="*/ 43 h 68"/>
                <a:gd name="T8" fmla="*/ 20 w 46"/>
                <a:gd name="T9" fmla="*/ 38 h 68"/>
                <a:gd name="T10" fmla="*/ 13 w 46"/>
                <a:gd name="T11" fmla="*/ 35 h 68"/>
                <a:gd name="T12" fmla="*/ 7 w 46"/>
                <a:gd name="T13" fmla="*/ 31 h 68"/>
                <a:gd name="T14" fmla="*/ 3 w 46"/>
                <a:gd name="T15" fmla="*/ 26 h 68"/>
                <a:gd name="T16" fmla="*/ 1 w 46"/>
                <a:gd name="T17" fmla="*/ 19 h 68"/>
                <a:gd name="T18" fmla="*/ 8 w 46"/>
                <a:gd name="T19" fmla="*/ 5 h 68"/>
                <a:gd name="T20" fmla="*/ 25 w 46"/>
                <a:gd name="T21" fmla="*/ 0 h 68"/>
                <a:gd name="T22" fmla="*/ 30 w 46"/>
                <a:gd name="T23" fmla="*/ 1 h 68"/>
                <a:gd name="T24" fmla="*/ 35 w 46"/>
                <a:gd name="T25" fmla="*/ 1 h 68"/>
                <a:gd name="T26" fmla="*/ 39 w 46"/>
                <a:gd name="T27" fmla="*/ 2 h 68"/>
                <a:gd name="T28" fmla="*/ 42 w 46"/>
                <a:gd name="T29" fmla="*/ 3 h 68"/>
                <a:gd name="T30" fmla="*/ 40 w 46"/>
                <a:gd name="T31" fmla="*/ 13 h 68"/>
                <a:gd name="T32" fmla="*/ 34 w 46"/>
                <a:gd name="T33" fmla="*/ 11 h 68"/>
                <a:gd name="T34" fmla="*/ 25 w 46"/>
                <a:gd name="T35" fmla="*/ 10 h 68"/>
                <a:gd name="T36" fmla="*/ 16 w 46"/>
                <a:gd name="T37" fmla="*/ 12 h 68"/>
                <a:gd name="T38" fmla="*/ 13 w 46"/>
                <a:gd name="T39" fmla="*/ 18 h 68"/>
                <a:gd name="T40" fmla="*/ 14 w 46"/>
                <a:gd name="T41" fmla="*/ 22 h 68"/>
                <a:gd name="T42" fmla="*/ 16 w 46"/>
                <a:gd name="T43" fmla="*/ 24 h 68"/>
                <a:gd name="T44" fmla="*/ 20 w 46"/>
                <a:gd name="T45" fmla="*/ 27 h 68"/>
                <a:gd name="T46" fmla="*/ 26 w 46"/>
                <a:gd name="T47" fmla="*/ 29 h 68"/>
                <a:gd name="T48" fmla="*/ 34 w 46"/>
                <a:gd name="T49" fmla="*/ 33 h 68"/>
                <a:gd name="T50" fmla="*/ 40 w 46"/>
                <a:gd name="T51" fmla="*/ 36 h 68"/>
                <a:gd name="T52" fmla="*/ 44 w 46"/>
                <a:gd name="T53" fmla="*/ 42 h 68"/>
                <a:gd name="T54" fmla="*/ 46 w 46"/>
                <a:gd name="T55" fmla="*/ 50 h 68"/>
                <a:gd name="T56" fmla="*/ 39 w 46"/>
                <a:gd name="T57" fmla="*/ 63 h 68"/>
                <a:gd name="T58" fmla="*/ 20 w 46"/>
                <a:gd name="T59" fmla="*/ 68 h 68"/>
                <a:gd name="T60" fmla="*/ 7 w 46"/>
                <a:gd name="T61" fmla="*/ 66 h 68"/>
                <a:gd name="T62" fmla="*/ 0 w 46"/>
                <a:gd name="T63" fmla="*/ 64 h 68"/>
                <a:gd name="T64" fmla="*/ 2 w 46"/>
                <a:gd name="T65" fmla="*/ 54 h 68"/>
                <a:gd name="T66" fmla="*/ 9 w 46"/>
                <a:gd name="T67" fmla="*/ 56 h 68"/>
                <a:gd name="T68" fmla="*/ 20 w 46"/>
                <a:gd name="T6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8">
                  <a:moveTo>
                    <a:pt x="20" y="58"/>
                  </a:moveTo>
                  <a:cubicBezTo>
                    <a:pt x="25" y="58"/>
                    <a:pt x="28" y="57"/>
                    <a:pt x="31" y="56"/>
                  </a:cubicBezTo>
                  <a:cubicBezTo>
                    <a:pt x="33" y="55"/>
                    <a:pt x="34" y="53"/>
                    <a:pt x="34" y="50"/>
                  </a:cubicBezTo>
                  <a:cubicBezTo>
                    <a:pt x="34" y="47"/>
                    <a:pt x="33" y="45"/>
                    <a:pt x="31" y="43"/>
                  </a:cubicBezTo>
                  <a:cubicBezTo>
                    <a:pt x="28" y="42"/>
                    <a:pt x="25" y="40"/>
                    <a:pt x="20" y="38"/>
                  </a:cubicBezTo>
                  <a:cubicBezTo>
                    <a:pt x="17" y="37"/>
                    <a:pt x="15" y="36"/>
                    <a:pt x="13" y="35"/>
                  </a:cubicBezTo>
                  <a:cubicBezTo>
                    <a:pt x="10" y="34"/>
                    <a:pt x="8" y="33"/>
                    <a:pt x="7" y="31"/>
                  </a:cubicBezTo>
                  <a:cubicBezTo>
                    <a:pt x="5" y="30"/>
                    <a:pt x="4" y="28"/>
                    <a:pt x="3" y="26"/>
                  </a:cubicBezTo>
                  <a:cubicBezTo>
                    <a:pt x="2" y="24"/>
                    <a:pt x="1" y="22"/>
                    <a:pt x="1" y="19"/>
                  </a:cubicBezTo>
                  <a:cubicBezTo>
                    <a:pt x="1" y="13"/>
                    <a:pt x="3" y="9"/>
                    <a:pt x="8" y="5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27" y="0"/>
                    <a:pt x="28" y="0"/>
                    <a:pt x="30" y="1"/>
                  </a:cubicBezTo>
                  <a:cubicBezTo>
                    <a:pt x="32" y="1"/>
                    <a:pt x="34" y="1"/>
                    <a:pt x="35" y="1"/>
                  </a:cubicBezTo>
                  <a:cubicBezTo>
                    <a:pt x="37" y="2"/>
                    <a:pt x="38" y="2"/>
                    <a:pt x="39" y="2"/>
                  </a:cubicBezTo>
                  <a:cubicBezTo>
                    <a:pt x="41" y="3"/>
                    <a:pt x="41" y="3"/>
                    <a:pt x="42" y="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9" y="12"/>
                    <a:pt x="37" y="12"/>
                    <a:pt x="34" y="11"/>
                  </a:cubicBezTo>
                  <a:cubicBezTo>
                    <a:pt x="32" y="10"/>
                    <a:pt x="28" y="10"/>
                    <a:pt x="25" y="10"/>
                  </a:cubicBezTo>
                  <a:cubicBezTo>
                    <a:pt x="22" y="10"/>
                    <a:pt x="19" y="11"/>
                    <a:pt x="16" y="12"/>
                  </a:cubicBezTo>
                  <a:cubicBezTo>
                    <a:pt x="14" y="13"/>
                    <a:pt x="13" y="15"/>
                    <a:pt x="13" y="18"/>
                  </a:cubicBezTo>
                  <a:cubicBezTo>
                    <a:pt x="13" y="19"/>
                    <a:pt x="13" y="21"/>
                    <a:pt x="14" y="22"/>
                  </a:cubicBezTo>
                  <a:cubicBezTo>
                    <a:pt x="14" y="23"/>
                    <a:pt x="15" y="24"/>
                    <a:pt x="16" y="24"/>
                  </a:cubicBezTo>
                  <a:cubicBezTo>
                    <a:pt x="17" y="25"/>
                    <a:pt x="19" y="26"/>
                    <a:pt x="20" y="27"/>
                  </a:cubicBezTo>
                  <a:cubicBezTo>
                    <a:pt x="22" y="28"/>
                    <a:pt x="24" y="28"/>
                    <a:pt x="26" y="29"/>
                  </a:cubicBezTo>
                  <a:cubicBezTo>
                    <a:pt x="29" y="30"/>
                    <a:pt x="32" y="31"/>
                    <a:pt x="34" y="33"/>
                  </a:cubicBezTo>
                  <a:cubicBezTo>
                    <a:pt x="37" y="34"/>
                    <a:pt x="39" y="35"/>
                    <a:pt x="40" y="36"/>
                  </a:cubicBezTo>
                  <a:cubicBezTo>
                    <a:pt x="42" y="38"/>
                    <a:pt x="43" y="40"/>
                    <a:pt x="44" y="42"/>
                  </a:cubicBezTo>
                  <a:cubicBezTo>
                    <a:pt x="45" y="44"/>
                    <a:pt x="46" y="47"/>
                    <a:pt x="46" y="50"/>
                  </a:cubicBezTo>
                  <a:cubicBezTo>
                    <a:pt x="46" y="55"/>
                    <a:pt x="43" y="60"/>
                    <a:pt x="39" y="63"/>
                  </a:cubicBezTo>
                  <a:cubicBezTo>
                    <a:pt x="35" y="66"/>
                    <a:pt x="28" y="68"/>
                    <a:pt x="20" y="68"/>
                  </a:cubicBezTo>
                  <a:cubicBezTo>
                    <a:pt x="15" y="68"/>
                    <a:pt x="10" y="67"/>
                    <a:pt x="7" y="66"/>
                  </a:cubicBezTo>
                  <a:cubicBezTo>
                    <a:pt x="4" y="65"/>
                    <a:pt x="2" y="64"/>
                    <a:pt x="0" y="6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4" y="55"/>
                    <a:pt x="6" y="55"/>
                    <a:pt x="9" y="56"/>
                  </a:cubicBezTo>
                  <a:cubicBezTo>
                    <a:pt x="12" y="57"/>
                    <a:pt x="15" y="58"/>
                    <a:pt x="20" y="58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îşľiḍê"/>
            <p:cNvSpPr/>
            <p:nvPr/>
          </p:nvSpPr>
          <p:spPr bwMode="auto">
            <a:xfrm>
              <a:off x="4872831" y="4500563"/>
              <a:ext cx="15875" cy="106363"/>
            </a:xfrm>
            <a:custGeom>
              <a:avLst/>
              <a:gdLst>
                <a:gd name="T0" fmla="*/ 7 w 14"/>
                <a:gd name="T1" fmla="*/ 15 h 91"/>
                <a:gd name="T2" fmla="*/ 2 w 14"/>
                <a:gd name="T3" fmla="*/ 13 h 91"/>
                <a:gd name="T4" fmla="*/ 0 w 14"/>
                <a:gd name="T5" fmla="*/ 8 h 91"/>
                <a:gd name="T6" fmla="*/ 2 w 14"/>
                <a:gd name="T7" fmla="*/ 2 h 91"/>
                <a:gd name="T8" fmla="*/ 7 w 14"/>
                <a:gd name="T9" fmla="*/ 0 h 91"/>
                <a:gd name="T10" fmla="*/ 12 w 14"/>
                <a:gd name="T11" fmla="*/ 2 h 91"/>
                <a:gd name="T12" fmla="*/ 14 w 14"/>
                <a:gd name="T13" fmla="*/ 8 h 91"/>
                <a:gd name="T14" fmla="*/ 12 w 14"/>
                <a:gd name="T15" fmla="*/ 13 h 91"/>
                <a:gd name="T16" fmla="*/ 7 w 14"/>
                <a:gd name="T17" fmla="*/ 15 h 91"/>
                <a:gd name="T18" fmla="*/ 13 w 14"/>
                <a:gd name="T19" fmla="*/ 91 h 91"/>
                <a:gd name="T20" fmla="*/ 1 w 14"/>
                <a:gd name="T21" fmla="*/ 91 h 91"/>
                <a:gd name="T22" fmla="*/ 1 w 14"/>
                <a:gd name="T23" fmla="*/ 27 h 91"/>
                <a:gd name="T24" fmla="*/ 13 w 14"/>
                <a:gd name="T25" fmla="*/ 27 h 91"/>
                <a:gd name="T26" fmla="*/ 13 w 14"/>
                <a:gd name="T2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91">
                  <a:moveTo>
                    <a:pt x="7" y="15"/>
                  </a:moveTo>
                  <a:cubicBezTo>
                    <a:pt x="5" y="15"/>
                    <a:pt x="3" y="15"/>
                    <a:pt x="2" y="13"/>
                  </a:cubicBezTo>
                  <a:cubicBezTo>
                    <a:pt x="0" y="12"/>
                    <a:pt x="0" y="10"/>
                    <a:pt x="0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6"/>
                    <a:pt x="14" y="8"/>
                  </a:cubicBezTo>
                  <a:cubicBezTo>
                    <a:pt x="14" y="10"/>
                    <a:pt x="14" y="12"/>
                    <a:pt x="12" y="13"/>
                  </a:cubicBezTo>
                  <a:cubicBezTo>
                    <a:pt x="11" y="15"/>
                    <a:pt x="9" y="15"/>
                    <a:pt x="7" y="15"/>
                  </a:cubicBezTo>
                  <a:close/>
                  <a:moveTo>
                    <a:pt x="13" y="91"/>
                  </a:moveTo>
                  <a:cubicBezTo>
                    <a:pt x="1" y="91"/>
                    <a:pt x="1" y="91"/>
                    <a:pt x="1" y="91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13" y="9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ïṩḷîďê"/>
            <p:cNvSpPr/>
            <p:nvPr/>
          </p:nvSpPr>
          <p:spPr bwMode="auto">
            <a:xfrm>
              <a:off x="4906169" y="4530726"/>
              <a:ext cx="55563" cy="77788"/>
            </a:xfrm>
            <a:custGeom>
              <a:avLst/>
              <a:gdLst>
                <a:gd name="T0" fmla="*/ 31 w 48"/>
                <a:gd name="T1" fmla="*/ 68 h 68"/>
                <a:gd name="T2" fmla="*/ 18 w 48"/>
                <a:gd name="T3" fmla="*/ 65 h 68"/>
                <a:gd name="T4" fmla="*/ 8 w 48"/>
                <a:gd name="T5" fmla="*/ 58 h 68"/>
                <a:gd name="T6" fmla="*/ 2 w 48"/>
                <a:gd name="T7" fmla="*/ 48 h 68"/>
                <a:gd name="T8" fmla="*/ 0 w 48"/>
                <a:gd name="T9" fmla="*/ 34 h 68"/>
                <a:gd name="T10" fmla="*/ 2 w 48"/>
                <a:gd name="T11" fmla="*/ 21 h 68"/>
                <a:gd name="T12" fmla="*/ 8 w 48"/>
                <a:gd name="T13" fmla="*/ 10 h 68"/>
                <a:gd name="T14" fmla="*/ 18 w 48"/>
                <a:gd name="T15" fmla="*/ 3 h 68"/>
                <a:gd name="T16" fmla="*/ 31 w 48"/>
                <a:gd name="T17" fmla="*/ 0 h 68"/>
                <a:gd name="T18" fmla="*/ 39 w 48"/>
                <a:gd name="T19" fmla="*/ 1 h 68"/>
                <a:gd name="T20" fmla="*/ 47 w 48"/>
                <a:gd name="T21" fmla="*/ 3 h 68"/>
                <a:gd name="T22" fmla="*/ 45 w 48"/>
                <a:gd name="T23" fmla="*/ 13 h 68"/>
                <a:gd name="T24" fmla="*/ 39 w 48"/>
                <a:gd name="T25" fmla="*/ 11 h 68"/>
                <a:gd name="T26" fmla="*/ 32 w 48"/>
                <a:gd name="T27" fmla="*/ 10 h 68"/>
                <a:gd name="T28" fmla="*/ 17 w 48"/>
                <a:gd name="T29" fmla="*/ 17 h 68"/>
                <a:gd name="T30" fmla="*/ 12 w 48"/>
                <a:gd name="T31" fmla="*/ 34 h 68"/>
                <a:gd name="T32" fmla="*/ 13 w 48"/>
                <a:gd name="T33" fmla="*/ 44 h 68"/>
                <a:gd name="T34" fmla="*/ 17 w 48"/>
                <a:gd name="T35" fmla="*/ 51 h 68"/>
                <a:gd name="T36" fmla="*/ 23 w 48"/>
                <a:gd name="T37" fmla="*/ 56 h 68"/>
                <a:gd name="T38" fmla="*/ 33 w 48"/>
                <a:gd name="T39" fmla="*/ 57 h 68"/>
                <a:gd name="T40" fmla="*/ 41 w 48"/>
                <a:gd name="T41" fmla="*/ 57 h 68"/>
                <a:gd name="T42" fmla="*/ 47 w 48"/>
                <a:gd name="T43" fmla="*/ 55 h 68"/>
                <a:gd name="T44" fmla="*/ 48 w 48"/>
                <a:gd name="T45" fmla="*/ 64 h 68"/>
                <a:gd name="T46" fmla="*/ 46 w 48"/>
                <a:gd name="T47" fmla="*/ 66 h 68"/>
                <a:gd name="T48" fmla="*/ 41 w 48"/>
                <a:gd name="T49" fmla="*/ 66 h 68"/>
                <a:gd name="T50" fmla="*/ 36 w 48"/>
                <a:gd name="T51" fmla="*/ 67 h 68"/>
                <a:gd name="T52" fmla="*/ 31 w 48"/>
                <a:gd name="T5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68">
                  <a:moveTo>
                    <a:pt x="31" y="68"/>
                  </a:moveTo>
                  <a:cubicBezTo>
                    <a:pt x="26" y="68"/>
                    <a:pt x="22" y="67"/>
                    <a:pt x="18" y="65"/>
                  </a:cubicBezTo>
                  <a:cubicBezTo>
                    <a:pt x="14" y="63"/>
                    <a:pt x="10" y="61"/>
                    <a:pt x="8" y="58"/>
                  </a:cubicBezTo>
                  <a:cubicBezTo>
                    <a:pt x="5" y="55"/>
                    <a:pt x="3" y="52"/>
                    <a:pt x="2" y="48"/>
                  </a:cubicBezTo>
                  <a:cubicBezTo>
                    <a:pt x="0" y="44"/>
                    <a:pt x="0" y="39"/>
                    <a:pt x="0" y="34"/>
                  </a:cubicBezTo>
                  <a:cubicBezTo>
                    <a:pt x="0" y="29"/>
                    <a:pt x="1" y="25"/>
                    <a:pt x="2" y="21"/>
                  </a:cubicBezTo>
                  <a:cubicBezTo>
                    <a:pt x="3" y="16"/>
                    <a:pt x="5" y="13"/>
                    <a:pt x="8" y="10"/>
                  </a:cubicBezTo>
                  <a:cubicBezTo>
                    <a:pt x="11" y="7"/>
                    <a:pt x="14" y="5"/>
                    <a:pt x="18" y="3"/>
                  </a:cubicBezTo>
                  <a:cubicBezTo>
                    <a:pt x="22" y="1"/>
                    <a:pt x="26" y="0"/>
                    <a:pt x="31" y="0"/>
                  </a:cubicBezTo>
                  <a:cubicBezTo>
                    <a:pt x="33" y="0"/>
                    <a:pt x="36" y="1"/>
                    <a:pt x="39" y="1"/>
                  </a:cubicBezTo>
                  <a:cubicBezTo>
                    <a:pt x="42" y="2"/>
                    <a:pt x="45" y="2"/>
                    <a:pt x="47" y="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2"/>
                    <a:pt x="41" y="12"/>
                    <a:pt x="39" y="11"/>
                  </a:cubicBezTo>
                  <a:cubicBezTo>
                    <a:pt x="37" y="11"/>
                    <a:pt x="34" y="10"/>
                    <a:pt x="32" y="10"/>
                  </a:cubicBezTo>
                  <a:cubicBezTo>
                    <a:pt x="25" y="10"/>
                    <a:pt x="20" y="13"/>
                    <a:pt x="17" y="17"/>
                  </a:cubicBezTo>
                  <a:cubicBezTo>
                    <a:pt x="13" y="21"/>
                    <a:pt x="12" y="26"/>
                    <a:pt x="12" y="34"/>
                  </a:cubicBezTo>
                  <a:cubicBezTo>
                    <a:pt x="12" y="38"/>
                    <a:pt x="12" y="41"/>
                    <a:pt x="13" y="44"/>
                  </a:cubicBezTo>
                  <a:cubicBezTo>
                    <a:pt x="14" y="47"/>
                    <a:pt x="15" y="49"/>
                    <a:pt x="17" y="51"/>
                  </a:cubicBezTo>
                  <a:cubicBezTo>
                    <a:pt x="18" y="53"/>
                    <a:pt x="20" y="55"/>
                    <a:pt x="23" y="56"/>
                  </a:cubicBezTo>
                  <a:cubicBezTo>
                    <a:pt x="26" y="57"/>
                    <a:pt x="29" y="57"/>
                    <a:pt x="33" y="57"/>
                  </a:cubicBezTo>
                  <a:cubicBezTo>
                    <a:pt x="36" y="57"/>
                    <a:pt x="39" y="57"/>
                    <a:pt x="41" y="57"/>
                  </a:cubicBezTo>
                  <a:cubicBezTo>
                    <a:pt x="43" y="56"/>
                    <a:pt x="45" y="55"/>
                    <a:pt x="47" y="55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65"/>
                    <a:pt x="47" y="65"/>
                    <a:pt x="46" y="66"/>
                  </a:cubicBezTo>
                  <a:cubicBezTo>
                    <a:pt x="44" y="66"/>
                    <a:pt x="43" y="66"/>
                    <a:pt x="41" y="66"/>
                  </a:cubicBezTo>
                  <a:cubicBezTo>
                    <a:pt x="40" y="67"/>
                    <a:pt x="38" y="67"/>
                    <a:pt x="36" y="67"/>
                  </a:cubicBezTo>
                  <a:cubicBezTo>
                    <a:pt x="35" y="67"/>
                    <a:pt x="33" y="68"/>
                    <a:pt x="31" y="68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íṣļîḋé"/>
            <p:cNvSpPr/>
            <p:nvPr/>
          </p:nvSpPr>
          <p:spPr bwMode="auto">
            <a:xfrm>
              <a:off x="4460081" y="4186238"/>
              <a:ext cx="271463" cy="685800"/>
            </a:xfrm>
            <a:custGeom>
              <a:avLst/>
              <a:gdLst>
                <a:gd name="T0" fmla="*/ 144 w 235"/>
                <a:gd name="T1" fmla="*/ 590 h 592"/>
                <a:gd name="T2" fmla="*/ 196 w 235"/>
                <a:gd name="T3" fmla="*/ 546 h 592"/>
                <a:gd name="T4" fmla="*/ 233 w 235"/>
                <a:gd name="T5" fmla="*/ 119 h 592"/>
                <a:gd name="T6" fmla="*/ 162 w 235"/>
                <a:gd name="T7" fmla="*/ 7 h 592"/>
                <a:gd name="T8" fmla="*/ 131 w 235"/>
                <a:gd name="T9" fmla="*/ 4 h 592"/>
                <a:gd name="T10" fmla="*/ 39 w 235"/>
                <a:gd name="T11" fmla="*/ 102 h 592"/>
                <a:gd name="T12" fmla="*/ 2 w 235"/>
                <a:gd name="T13" fmla="*/ 529 h 592"/>
                <a:gd name="T14" fmla="*/ 46 w 235"/>
                <a:gd name="T15" fmla="*/ 581 h 592"/>
                <a:gd name="T16" fmla="*/ 144 w 235"/>
                <a:gd name="T17" fmla="*/ 59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5" h="592">
                  <a:moveTo>
                    <a:pt x="144" y="590"/>
                  </a:moveTo>
                  <a:cubicBezTo>
                    <a:pt x="170" y="592"/>
                    <a:pt x="194" y="573"/>
                    <a:pt x="196" y="546"/>
                  </a:cubicBezTo>
                  <a:cubicBezTo>
                    <a:pt x="233" y="119"/>
                    <a:pt x="233" y="119"/>
                    <a:pt x="233" y="119"/>
                  </a:cubicBezTo>
                  <a:cubicBezTo>
                    <a:pt x="235" y="92"/>
                    <a:pt x="209" y="11"/>
                    <a:pt x="162" y="7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81" y="0"/>
                    <a:pt x="42" y="75"/>
                    <a:pt x="39" y="102"/>
                  </a:cubicBezTo>
                  <a:cubicBezTo>
                    <a:pt x="2" y="529"/>
                    <a:pt x="2" y="529"/>
                    <a:pt x="2" y="529"/>
                  </a:cubicBezTo>
                  <a:cubicBezTo>
                    <a:pt x="0" y="556"/>
                    <a:pt x="19" y="579"/>
                    <a:pt x="46" y="581"/>
                  </a:cubicBezTo>
                  <a:lnTo>
                    <a:pt x="144" y="590"/>
                  </a:lnTo>
                  <a:close/>
                </a:path>
              </a:pathLst>
            </a:custGeom>
            <a:solidFill>
              <a:srgbClr val="E2A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ŝļïde"/>
            <p:cNvSpPr/>
            <p:nvPr/>
          </p:nvSpPr>
          <p:spPr bwMode="auto">
            <a:xfrm>
              <a:off x="4455319" y="3794126"/>
              <a:ext cx="1057275" cy="1457325"/>
            </a:xfrm>
            <a:custGeom>
              <a:avLst/>
              <a:gdLst>
                <a:gd name="T0" fmla="*/ 12 w 914"/>
                <a:gd name="T1" fmla="*/ 859 h 1260"/>
                <a:gd name="T2" fmla="*/ 226 w 914"/>
                <a:gd name="T3" fmla="*/ 602 h 1260"/>
                <a:gd name="T4" fmla="*/ 330 w 914"/>
                <a:gd name="T5" fmla="*/ 479 h 1260"/>
                <a:gd name="T6" fmla="*/ 698 w 914"/>
                <a:gd name="T7" fmla="*/ 39 h 1260"/>
                <a:gd name="T8" fmla="*/ 791 w 914"/>
                <a:gd name="T9" fmla="*/ 22 h 1260"/>
                <a:gd name="T10" fmla="*/ 808 w 914"/>
                <a:gd name="T11" fmla="*/ 36 h 1260"/>
                <a:gd name="T12" fmla="*/ 808 w 914"/>
                <a:gd name="T13" fmla="*/ 131 h 1260"/>
                <a:gd name="T14" fmla="*/ 461 w 914"/>
                <a:gd name="T15" fmla="*/ 546 h 1260"/>
                <a:gd name="T16" fmla="*/ 469 w 914"/>
                <a:gd name="T17" fmla="*/ 553 h 1260"/>
                <a:gd name="T18" fmla="*/ 649 w 914"/>
                <a:gd name="T19" fmla="*/ 339 h 1260"/>
                <a:gd name="T20" fmla="*/ 742 w 914"/>
                <a:gd name="T21" fmla="*/ 322 h 1260"/>
                <a:gd name="T22" fmla="*/ 759 w 914"/>
                <a:gd name="T23" fmla="*/ 336 h 1260"/>
                <a:gd name="T24" fmla="*/ 759 w 914"/>
                <a:gd name="T25" fmla="*/ 431 h 1260"/>
                <a:gd name="T26" fmla="*/ 579 w 914"/>
                <a:gd name="T27" fmla="*/ 646 h 1260"/>
                <a:gd name="T28" fmla="*/ 587 w 914"/>
                <a:gd name="T29" fmla="*/ 652 h 1260"/>
                <a:gd name="T30" fmla="*/ 715 w 914"/>
                <a:gd name="T31" fmla="*/ 498 h 1260"/>
                <a:gd name="T32" fmla="*/ 803 w 914"/>
                <a:gd name="T33" fmla="*/ 487 h 1260"/>
                <a:gd name="T34" fmla="*/ 821 w 914"/>
                <a:gd name="T35" fmla="*/ 502 h 1260"/>
                <a:gd name="T36" fmla="*/ 825 w 914"/>
                <a:gd name="T37" fmla="*/ 590 h 1260"/>
                <a:gd name="T38" fmla="*/ 697 w 914"/>
                <a:gd name="T39" fmla="*/ 744 h 1260"/>
                <a:gd name="T40" fmla="*/ 704 w 914"/>
                <a:gd name="T41" fmla="*/ 749 h 1260"/>
                <a:gd name="T42" fmla="*/ 784 w 914"/>
                <a:gd name="T43" fmla="*/ 654 h 1260"/>
                <a:gd name="T44" fmla="*/ 870 w 914"/>
                <a:gd name="T45" fmla="*/ 644 h 1260"/>
                <a:gd name="T46" fmla="*/ 888 w 914"/>
                <a:gd name="T47" fmla="*/ 659 h 1260"/>
                <a:gd name="T48" fmla="*/ 894 w 914"/>
                <a:gd name="T49" fmla="*/ 746 h 1260"/>
                <a:gd name="T50" fmla="*/ 485 w 914"/>
                <a:gd name="T51" fmla="*/ 1235 h 1260"/>
                <a:gd name="T52" fmla="*/ 481 w 914"/>
                <a:gd name="T53" fmla="*/ 1238 h 1260"/>
                <a:gd name="T54" fmla="*/ 475 w 914"/>
                <a:gd name="T55" fmla="*/ 1246 h 1260"/>
                <a:gd name="T56" fmla="*/ 421 w 914"/>
                <a:gd name="T57" fmla="*/ 1244 h 1260"/>
                <a:gd name="T58" fmla="*/ 24 w 914"/>
                <a:gd name="T59" fmla="*/ 911 h 1260"/>
                <a:gd name="T60" fmla="*/ 12 w 914"/>
                <a:gd name="T61" fmla="*/ 859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4" h="1260">
                  <a:moveTo>
                    <a:pt x="12" y="859"/>
                  </a:moveTo>
                  <a:cubicBezTo>
                    <a:pt x="226" y="602"/>
                    <a:pt x="226" y="602"/>
                    <a:pt x="226" y="602"/>
                  </a:cubicBezTo>
                  <a:cubicBezTo>
                    <a:pt x="330" y="479"/>
                    <a:pt x="330" y="479"/>
                    <a:pt x="330" y="479"/>
                  </a:cubicBezTo>
                  <a:cubicBezTo>
                    <a:pt x="698" y="39"/>
                    <a:pt x="698" y="39"/>
                    <a:pt x="698" y="39"/>
                  </a:cubicBezTo>
                  <a:cubicBezTo>
                    <a:pt x="714" y="20"/>
                    <a:pt x="765" y="0"/>
                    <a:pt x="791" y="22"/>
                  </a:cubicBezTo>
                  <a:cubicBezTo>
                    <a:pt x="808" y="36"/>
                    <a:pt x="808" y="36"/>
                    <a:pt x="808" y="36"/>
                  </a:cubicBezTo>
                  <a:cubicBezTo>
                    <a:pt x="834" y="58"/>
                    <a:pt x="824" y="112"/>
                    <a:pt x="808" y="131"/>
                  </a:cubicBezTo>
                  <a:cubicBezTo>
                    <a:pt x="461" y="546"/>
                    <a:pt x="461" y="546"/>
                    <a:pt x="461" y="546"/>
                  </a:cubicBezTo>
                  <a:cubicBezTo>
                    <a:pt x="469" y="553"/>
                    <a:pt x="469" y="553"/>
                    <a:pt x="469" y="553"/>
                  </a:cubicBezTo>
                  <a:cubicBezTo>
                    <a:pt x="649" y="339"/>
                    <a:pt x="649" y="339"/>
                    <a:pt x="649" y="339"/>
                  </a:cubicBezTo>
                  <a:cubicBezTo>
                    <a:pt x="665" y="320"/>
                    <a:pt x="716" y="300"/>
                    <a:pt x="742" y="322"/>
                  </a:cubicBezTo>
                  <a:cubicBezTo>
                    <a:pt x="759" y="336"/>
                    <a:pt x="759" y="336"/>
                    <a:pt x="759" y="336"/>
                  </a:cubicBezTo>
                  <a:cubicBezTo>
                    <a:pt x="785" y="358"/>
                    <a:pt x="775" y="412"/>
                    <a:pt x="759" y="431"/>
                  </a:cubicBezTo>
                  <a:cubicBezTo>
                    <a:pt x="579" y="646"/>
                    <a:pt x="579" y="646"/>
                    <a:pt x="579" y="646"/>
                  </a:cubicBezTo>
                  <a:cubicBezTo>
                    <a:pt x="587" y="652"/>
                    <a:pt x="587" y="652"/>
                    <a:pt x="587" y="652"/>
                  </a:cubicBezTo>
                  <a:cubicBezTo>
                    <a:pt x="715" y="498"/>
                    <a:pt x="715" y="498"/>
                    <a:pt x="715" y="498"/>
                  </a:cubicBezTo>
                  <a:cubicBezTo>
                    <a:pt x="730" y="481"/>
                    <a:pt x="778" y="466"/>
                    <a:pt x="803" y="487"/>
                  </a:cubicBezTo>
                  <a:cubicBezTo>
                    <a:pt x="821" y="502"/>
                    <a:pt x="821" y="502"/>
                    <a:pt x="821" y="502"/>
                  </a:cubicBezTo>
                  <a:cubicBezTo>
                    <a:pt x="846" y="523"/>
                    <a:pt x="840" y="573"/>
                    <a:pt x="825" y="590"/>
                  </a:cubicBezTo>
                  <a:cubicBezTo>
                    <a:pt x="697" y="744"/>
                    <a:pt x="697" y="744"/>
                    <a:pt x="697" y="744"/>
                  </a:cubicBezTo>
                  <a:cubicBezTo>
                    <a:pt x="704" y="749"/>
                    <a:pt x="704" y="749"/>
                    <a:pt x="704" y="749"/>
                  </a:cubicBezTo>
                  <a:cubicBezTo>
                    <a:pt x="784" y="654"/>
                    <a:pt x="784" y="654"/>
                    <a:pt x="784" y="654"/>
                  </a:cubicBezTo>
                  <a:cubicBezTo>
                    <a:pt x="798" y="637"/>
                    <a:pt x="845" y="623"/>
                    <a:pt x="870" y="644"/>
                  </a:cubicBezTo>
                  <a:cubicBezTo>
                    <a:pt x="888" y="659"/>
                    <a:pt x="888" y="659"/>
                    <a:pt x="888" y="659"/>
                  </a:cubicBezTo>
                  <a:cubicBezTo>
                    <a:pt x="914" y="680"/>
                    <a:pt x="908" y="729"/>
                    <a:pt x="894" y="746"/>
                  </a:cubicBezTo>
                  <a:cubicBezTo>
                    <a:pt x="485" y="1235"/>
                    <a:pt x="485" y="1235"/>
                    <a:pt x="485" y="1235"/>
                  </a:cubicBezTo>
                  <a:cubicBezTo>
                    <a:pt x="484" y="1236"/>
                    <a:pt x="483" y="1237"/>
                    <a:pt x="481" y="1238"/>
                  </a:cubicBezTo>
                  <a:cubicBezTo>
                    <a:pt x="475" y="1246"/>
                    <a:pt x="475" y="1246"/>
                    <a:pt x="475" y="1246"/>
                  </a:cubicBezTo>
                  <a:cubicBezTo>
                    <a:pt x="463" y="1260"/>
                    <a:pt x="439" y="1259"/>
                    <a:pt x="421" y="1244"/>
                  </a:cubicBezTo>
                  <a:cubicBezTo>
                    <a:pt x="24" y="911"/>
                    <a:pt x="24" y="911"/>
                    <a:pt x="24" y="911"/>
                  </a:cubicBezTo>
                  <a:cubicBezTo>
                    <a:pt x="6" y="896"/>
                    <a:pt x="0" y="872"/>
                    <a:pt x="12" y="859"/>
                  </a:cubicBezTo>
                  <a:close/>
                </a:path>
              </a:pathLst>
            </a:custGeom>
            <a:solidFill>
              <a:srgbClr val="F4D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íṩliḍé"/>
            <p:cNvSpPr/>
            <p:nvPr/>
          </p:nvSpPr>
          <p:spPr bwMode="auto">
            <a:xfrm>
              <a:off x="4375944" y="4803776"/>
              <a:ext cx="627063" cy="541338"/>
            </a:xfrm>
            <a:custGeom>
              <a:avLst/>
              <a:gdLst>
                <a:gd name="T0" fmla="*/ 360 w 395"/>
                <a:gd name="T1" fmla="*/ 341 h 341"/>
                <a:gd name="T2" fmla="*/ 395 w 395"/>
                <a:gd name="T3" fmla="*/ 300 h 341"/>
                <a:gd name="T4" fmla="*/ 34 w 395"/>
                <a:gd name="T5" fmla="*/ 0 h 341"/>
                <a:gd name="T6" fmla="*/ 0 w 395"/>
                <a:gd name="T7" fmla="*/ 40 h 341"/>
                <a:gd name="T8" fmla="*/ 360 w 395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341">
                  <a:moveTo>
                    <a:pt x="360" y="341"/>
                  </a:moveTo>
                  <a:lnTo>
                    <a:pt x="395" y="300"/>
                  </a:lnTo>
                  <a:lnTo>
                    <a:pt x="34" y="0"/>
                  </a:lnTo>
                  <a:lnTo>
                    <a:pt x="0" y="40"/>
                  </a:lnTo>
                  <a:lnTo>
                    <a:pt x="360" y="34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şḷîḑé"/>
            <p:cNvSpPr/>
            <p:nvPr/>
          </p:nvSpPr>
          <p:spPr bwMode="auto">
            <a:xfrm>
              <a:off x="3736181" y="4800601"/>
              <a:ext cx="1268413" cy="1263650"/>
            </a:xfrm>
            <a:custGeom>
              <a:avLst/>
              <a:gdLst>
                <a:gd name="T0" fmla="*/ 353 w 799"/>
                <a:gd name="T1" fmla="*/ 0 h 796"/>
                <a:gd name="T2" fmla="*/ 356 w 799"/>
                <a:gd name="T3" fmla="*/ 3 h 796"/>
                <a:gd name="T4" fmla="*/ 799 w 799"/>
                <a:gd name="T5" fmla="*/ 373 h 796"/>
                <a:gd name="T6" fmla="*/ 446 w 799"/>
                <a:gd name="T7" fmla="*/ 796 h 796"/>
                <a:gd name="T8" fmla="*/ 428 w 799"/>
                <a:gd name="T9" fmla="*/ 780 h 796"/>
                <a:gd name="T10" fmla="*/ 0 w 799"/>
                <a:gd name="T11" fmla="*/ 423 h 796"/>
                <a:gd name="T12" fmla="*/ 353 w 799"/>
                <a:gd name="T13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9" h="796">
                  <a:moveTo>
                    <a:pt x="353" y="0"/>
                  </a:moveTo>
                  <a:lnTo>
                    <a:pt x="356" y="3"/>
                  </a:lnTo>
                  <a:lnTo>
                    <a:pt x="799" y="373"/>
                  </a:lnTo>
                  <a:lnTo>
                    <a:pt x="446" y="796"/>
                  </a:lnTo>
                  <a:lnTo>
                    <a:pt x="428" y="780"/>
                  </a:lnTo>
                  <a:lnTo>
                    <a:pt x="0" y="423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0B6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îsľîḑé"/>
            <p:cNvSpPr/>
            <p:nvPr/>
          </p:nvSpPr>
          <p:spPr bwMode="auto">
            <a:xfrm>
              <a:off x="3736181" y="4800601"/>
              <a:ext cx="565150" cy="1030288"/>
            </a:xfrm>
            <a:custGeom>
              <a:avLst/>
              <a:gdLst>
                <a:gd name="T0" fmla="*/ 353 w 356"/>
                <a:gd name="T1" fmla="*/ 0 h 649"/>
                <a:gd name="T2" fmla="*/ 356 w 356"/>
                <a:gd name="T3" fmla="*/ 3 h 649"/>
                <a:gd name="T4" fmla="*/ 270 w 356"/>
                <a:gd name="T5" fmla="*/ 649 h 649"/>
                <a:gd name="T6" fmla="*/ 0 w 356"/>
                <a:gd name="T7" fmla="*/ 423 h 649"/>
                <a:gd name="T8" fmla="*/ 353 w 356"/>
                <a:gd name="T9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649">
                  <a:moveTo>
                    <a:pt x="353" y="0"/>
                  </a:moveTo>
                  <a:lnTo>
                    <a:pt x="356" y="3"/>
                  </a:lnTo>
                  <a:lnTo>
                    <a:pt x="270" y="649"/>
                  </a:lnTo>
                  <a:lnTo>
                    <a:pt x="0" y="423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002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ṣļíḑe"/>
            <p:cNvSpPr/>
            <p:nvPr/>
          </p:nvSpPr>
          <p:spPr bwMode="auto">
            <a:xfrm>
              <a:off x="7312819" y="2628901"/>
              <a:ext cx="836613" cy="776288"/>
            </a:xfrm>
            <a:custGeom>
              <a:avLst/>
              <a:gdLst>
                <a:gd name="T0" fmla="*/ 686 w 724"/>
                <a:gd name="T1" fmla="*/ 0 h 672"/>
                <a:gd name="T2" fmla="*/ 38 w 724"/>
                <a:gd name="T3" fmla="*/ 0 h 672"/>
                <a:gd name="T4" fmla="*/ 0 w 724"/>
                <a:gd name="T5" fmla="*/ 38 h 672"/>
                <a:gd name="T6" fmla="*/ 0 w 724"/>
                <a:gd name="T7" fmla="*/ 209 h 672"/>
                <a:gd name="T8" fmla="*/ 0 w 724"/>
                <a:gd name="T9" fmla="*/ 329 h 672"/>
                <a:gd name="T10" fmla="*/ 0 w 724"/>
                <a:gd name="T11" fmla="*/ 392 h 672"/>
                <a:gd name="T12" fmla="*/ 52 w 724"/>
                <a:gd name="T13" fmla="*/ 444 h 672"/>
                <a:gd name="T14" fmla="*/ 59 w 724"/>
                <a:gd name="T15" fmla="*/ 444 h 672"/>
                <a:gd name="T16" fmla="*/ 111 w 724"/>
                <a:gd name="T17" fmla="*/ 392 h 672"/>
                <a:gd name="T18" fmla="*/ 111 w 724"/>
                <a:gd name="T19" fmla="*/ 235 h 672"/>
                <a:gd name="T20" fmla="*/ 148 w 724"/>
                <a:gd name="T21" fmla="*/ 205 h 672"/>
                <a:gd name="T22" fmla="*/ 153 w 724"/>
                <a:gd name="T23" fmla="*/ 205 h 672"/>
                <a:gd name="T24" fmla="*/ 191 w 724"/>
                <a:gd name="T25" fmla="*/ 244 h 672"/>
                <a:gd name="T26" fmla="*/ 191 w 724"/>
                <a:gd name="T27" fmla="*/ 367 h 672"/>
                <a:gd name="T28" fmla="*/ 191 w 724"/>
                <a:gd name="T29" fmla="*/ 367 h 672"/>
                <a:gd name="T30" fmla="*/ 191 w 724"/>
                <a:gd name="T31" fmla="*/ 371 h 672"/>
                <a:gd name="T32" fmla="*/ 235 w 724"/>
                <a:gd name="T33" fmla="*/ 415 h 672"/>
                <a:gd name="T34" fmla="*/ 240 w 724"/>
                <a:gd name="T35" fmla="*/ 415 h 672"/>
                <a:gd name="T36" fmla="*/ 284 w 724"/>
                <a:gd name="T37" fmla="*/ 372 h 672"/>
                <a:gd name="T38" fmla="*/ 285 w 724"/>
                <a:gd name="T39" fmla="*/ 367 h 672"/>
                <a:gd name="T40" fmla="*/ 285 w 724"/>
                <a:gd name="T41" fmla="*/ 305 h 672"/>
                <a:gd name="T42" fmla="*/ 316 w 724"/>
                <a:gd name="T43" fmla="*/ 273 h 672"/>
                <a:gd name="T44" fmla="*/ 320 w 724"/>
                <a:gd name="T45" fmla="*/ 273 h 672"/>
                <a:gd name="T46" fmla="*/ 352 w 724"/>
                <a:gd name="T47" fmla="*/ 304 h 672"/>
                <a:gd name="T48" fmla="*/ 352 w 724"/>
                <a:gd name="T49" fmla="*/ 404 h 672"/>
                <a:gd name="T50" fmla="*/ 396 w 724"/>
                <a:gd name="T51" fmla="*/ 448 h 672"/>
                <a:gd name="T52" fmla="*/ 402 w 724"/>
                <a:gd name="T53" fmla="*/ 448 h 672"/>
                <a:gd name="T54" fmla="*/ 446 w 724"/>
                <a:gd name="T55" fmla="*/ 411 h 672"/>
                <a:gd name="T56" fmla="*/ 446 w 724"/>
                <a:gd name="T57" fmla="*/ 527 h 672"/>
                <a:gd name="T58" fmla="*/ 489 w 724"/>
                <a:gd name="T59" fmla="*/ 571 h 672"/>
                <a:gd name="T60" fmla="*/ 495 w 724"/>
                <a:gd name="T61" fmla="*/ 571 h 672"/>
                <a:gd name="T62" fmla="*/ 538 w 724"/>
                <a:gd name="T63" fmla="*/ 527 h 672"/>
                <a:gd name="T64" fmla="*/ 538 w 724"/>
                <a:gd name="T65" fmla="*/ 515 h 672"/>
                <a:gd name="T66" fmla="*/ 538 w 724"/>
                <a:gd name="T67" fmla="*/ 515 h 672"/>
                <a:gd name="T68" fmla="*/ 538 w 724"/>
                <a:gd name="T69" fmla="*/ 351 h 672"/>
                <a:gd name="T70" fmla="*/ 563 w 724"/>
                <a:gd name="T71" fmla="*/ 326 h 672"/>
                <a:gd name="T72" fmla="*/ 566 w 724"/>
                <a:gd name="T73" fmla="*/ 326 h 672"/>
                <a:gd name="T74" fmla="*/ 590 w 724"/>
                <a:gd name="T75" fmla="*/ 351 h 672"/>
                <a:gd name="T76" fmla="*/ 590 w 724"/>
                <a:gd name="T77" fmla="*/ 367 h 672"/>
                <a:gd name="T78" fmla="*/ 590 w 724"/>
                <a:gd name="T79" fmla="*/ 367 h 672"/>
                <a:gd name="T80" fmla="*/ 590 w 724"/>
                <a:gd name="T81" fmla="*/ 609 h 672"/>
                <a:gd name="T82" fmla="*/ 653 w 724"/>
                <a:gd name="T83" fmla="*/ 672 h 672"/>
                <a:gd name="T84" fmla="*/ 661 w 724"/>
                <a:gd name="T85" fmla="*/ 672 h 672"/>
                <a:gd name="T86" fmla="*/ 724 w 724"/>
                <a:gd name="T87" fmla="*/ 609 h 672"/>
                <a:gd name="T88" fmla="*/ 724 w 724"/>
                <a:gd name="T89" fmla="*/ 329 h 672"/>
                <a:gd name="T90" fmla="*/ 724 w 724"/>
                <a:gd name="T91" fmla="*/ 182 h 672"/>
                <a:gd name="T92" fmla="*/ 724 w 724"/>
                <a:gd name="T93" fmla="*/ 38 h 672"/>
                <a:gd name="T94" fmla="*/ 686 w 724"/>
                <a:gd name="T9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4" h="672">
                  <a:moveTo>
                    <a:pt x="686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420"/>
                    <a:pt x="23" y="444"/>
                    <a:pt x="52" y="444"/>
                  </a:cubicBezTo>
                  <a:cubicBezTo>
                    <a:pt x="59" y="444"/>
                    <a:pt x="59" y="444"/>
                    <a:pt x="59" y="444"/>
                  </a:cubicBezTo>
                  <a:cubicBezTo>
                    <a:pt x="87" y="444"/>
                    <a:pt x="111" y="420"/>
                    <a:pt x="111" y="392"/>
                  </a:cubicBezTo>
                  <a:cubicBezTo>
                    <a:pt x="111" y="235"/>
                    <a:pt x="111" y="235"/>
                    <a:pt x="111" y="235"/>
                  </a:cubicBezTo>
                  <a:cubicBezTo>
                    <a:pt x="114" y="218"/>
                    <a:pt x="130" y="205"/>
                    <a:pt x="148" y="205"/>
                  </a:cubicBezTo>
                  <a:cubicBezTo>
                    <a:pt x="153" y="205"/>
                    <a:pt x="153" y="205"/>
                    <a:pt x="153" y="205"/>
                  </a:cubicBezTo>
                  <a:cubicBezTo>
                    <a:pt x="174" y="205"/>
                    <a:pt x="191" y="222"/>
                    <a:pt x="191" y="244"/>
                  </a:cubicBezTo>
                  <a:cubicBezTo>
                    <a:pt x="191" y="367"/>
                    <a:pt x="191" y="367"/>
                    <a:pt x="191" y="367"/>
                  </a:cubicBezTo>
                  <a:cubicBezTo>
                    <a:pt x="191" y="367"/>
                    <a:pt x="191" y="367"/>
                    <a:pt x="191" y="367"/>
                  </a:cubicBezTo>
                  <a:cubicBezTo>
                    <a:pt x="191" y="371"/>
                    <a:pt x="191" y="371"/>
                    <a:pt x="191" y="371"/>
                  </a:cubicBezTo>
                  <a:cubicBezTo>
                    <a:pt x="191" y="395"/>
                    <a:pt x="210" y="415"/>
                    <a:pt x="235" y="415"/>
                  </a:cubicBezTo>
                  <a:cubicBezTo>
                    <a:pt x="240" y="415"/>
                    <a:pt x="240" y="415"/>
                    <a:pt x="240" y="415"/>
                  </a:cubicBezTo>
                  <a:cubicBezTo>
                    <a:pt x="264" y="415"/>
                    <a:pt x="282" y="396"/>
                    <a:pt x="284" y="372"/>
                  </a:cubicBezTo>
                  <a:cubicBezTo>
                    <a:pt x="285" y="370"/>
                    <a:pt x="285" y="367"/>
                    <a:pt x="285" y="367"/>
                  </a:cubicBezTo>
                  <a:cubicBezTo>
                    <a:pt x="285" y="305"/>
                    <a:pt x="285" y="305"/>
                    <a:pt x="285" y="305"/>
                  </a:cubicBezTo>
                  <a:cubicBezTo>
                    <a:pt x="285" y="287"/>
                    <a:pt x="299" y="273"/>
                    <a:pt x="316" y="273"/>
                  </a:cubicBezTo>
                  <a:cubicBezTo>
                    <a:pt x="320" y="273"/>
                    <a:pt x="320" y="273"/>
                    <a:pt x="320" y="273"/>
                  </a:cubicBezTo>
                  <a:cubicBezTo>
                    <a:pt x="338" y="273"/>
                    <a:pt x="352" y="287"/>
                    <a:pt x="352" y="304"/>
                  </a:cubicBezTo>
                  <a:cubicBezTo>
                    <a:pt x="352" y="404"/>
                    <a:pt x="352" y="404"/>
                    <a:pt x="352" y="404"/>
                  </a:cubicBezTo>
                  <a:cubicBezTo>
                    <a:pt x="352" y="428"/>
                    <a:pt x="372" y="448"/>
                    <a:pt x="396" y="448"/>
                  </a:cubicBezTo>
                  <a:cubicBezTo>
                    <a:pt x="402" y="448"/>
                    <a:pt x="402" y="448"/>
                    <a:pt x="402" y="448"/>
                  </a:cubicBezTo>
                  <a:cubicBezTo>
                    <a:pt x="424" y="448"/>
                    <a:pt x="442" y="432"/>
                    <a:pt x="446" y="411"/>
                  </a:cubicBezTo>
                  <a:cubicBezTo>
                    <a:pt x="446" y="527"/>
                    <a:pt x="446" y="527"/>
                    <a:pt x="446" y="527"/>
                  </a:cubicBezTo>
                  <a:cubicBezTo>
                    <a:pt x="446" y="551"/>
                    <a:pt x="465" y="571"/>
                    <a:pt x="489" y="571"/>
                  </a:cubicBezTo>
                  <a:cubicBezTo>
                    <a:pt x="495" y="571"/>
                    <a:pt x="495" y="571"/>
                    <a:pt x="495" y="571"/>
                  </a:cubicBezTo>
                  <a:cubicBezTo>
                    <a:pt x="519" y="571"/>
                    <a:pt x="538" y="551"/>
                    <a:pt x="538" y="527"/>
                  </a:cubicBezTo>
                  <a:cubicBezTo>
                    <a:pt x="538" y="515"/>
                    <a:pt x="538" y="515"/>
                    <a:pt x="538" y="515"/>
                  </a:cubicBezTo>
                  <a:cubicBezTo>
                    <a:pt x="538" y="515"/>
                    <a:pt x="538" y="515"/>
                    <a:pt x="538" y="515"/>
                  </a:cubicBezTo>
                  <a:cubicBezTo>
                    <a:pt x="538" y="351"/>
                    <a:pt x="538" y="351"/>
                    <a:pt x="538" y="351"/>
                  </a:cubicBezTo>
                  <a:cubicBezTo>
                    <a:pt x="538" y="337"/>
                    <a:pt x="549" y="326"/>
                    <a:pt x="563" y="326"/>
                  </a:cubicBezTo>
                  <a:cubicBezTo>
                    <a:pt x="566" y="326"/>
                    <a:pt x="566" y="326"/>
                    <a:pt x="566" y="326"/>
                  </a:cubicBezTo>
                  <a:cubicBezTo>
                    <a:pt x="579" y="326"/>
                    <a:pt x="590" y="337"/>
                    <a:pt x="590" y="351"/>
                  </a:cubicBezTo>
                  <a:cubicBezTo>
                    <a:pt x="590" y="367"/>
                    <a:pt x="590" y="367"/>
                    <a:pt x="590" y="367"/>
                  </a:cubicBezTo>
                  <a:cubicBezTo>
                    <a:pt x="590" y="367"/>
                    <a:pt x="590" y="367"/>
                    <a:pt x="590" y="367"/>
                  </a:cubicBezTo>
                  <a:cubicBezTo>
                    <a:pt x="590" y="609"/>
                    <a:pt x="590" y="609"/>
                    <a:pt x="590" y="609"/>
                  </a:cubicBezTo>
                  <a:cubicBezTo>
                    <a:pt x="590" y="644"/>
                    <a:pt x="618" y="672"/>
                    <a:pt x="653" y="672"/>
                  </a:cubicBezTo>
                  <a:cubicBezTo>
                    <a:pt x="661" y="672"/>
                    <a:pt x="661" y="672"/>
                    <a:pt x="661" y="672"/>
                  </a:cubicBezTo>
                  <a:cubicBezTo>
                    <a:pt x="696" y="672"/>
                    <a:pt x="724" y="644"/>
                    <a:pt x="724" y="609"/>
                  </a:cubicBezTo>
                  <a:cubicBezTo>
                    <a:pt x="724" y="329"/>
                    <a:pt x="724" y="329"/>
                    <a:pt x="724" y="329"/>
                  </a:cubicBezTo>
                  <a:cubicBezTo>
                    <a:pt x="724" y="182"/>
                    <a:pt x="724" y="182"/>
                    <a:pt x="724" y="182"/>
                  </a:cubicBezTo>
                  <a:cubicBezTo>
                    <a:pt x="724" y="38"/>
                    <a:pt x="724" y="38"/>
                    <a:pt x="724" y="38"/>
                  </a:cubicBezTo>
                  <a:cubicBezTo>
                    <a:pt x="724" y="17"/>
                    <a:pt x="707" y="0"/>
                    <a:pt x="686" y="0"/>
                  </a:cubicBezTo>
                  <a:close/>
                </a:path>
              </a:pathLst>
            </a:custGeom>
            <a:solidFill>
              <a:srgbClr val="FE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í$1ïḓé"/>
            <p:cNvSpPr/>
            <p:nvPr/>
          </p:nvSpPr>
          <p:spPr bwMode="auto">
            <a:xfrm>
              <a:off x="7312819" y="2128838"/>
              <a:ext cx="836613" cy="649288"/>
            </a:xfrm>
            <a:custGeom>
              <a:avLst/>
              <a:gdLst>
                <a:gd name="T0" fmla="*/ 686 w 724"/>
                <a:gd name="T1" fmla="*/ 0 h 561"/>
                <a:gd name="T2" fmla="*/ 38 w 724"/>
                <a:gd name="T3" fmla="*/ 0 h 561"/>
                <a:gd name="T4" fmla="*/ 0 w 724"/>
                <a:gd name="T5" fmla="*/ 38 h 561"/>
                <a:gd name="T6" fmla="*/ 0 w 724"/>
                <a:gd name="T7" fmla="*/ 523 h 561"/>
                <a:gd name="T8" fmla="*/ 38 w 724"/>
                <a:gd name="T9" fmla="*/ 561 h 561"/>
                <a:gd name="T10" fmla="*/ 686 w 724"/>
                <a:gd name="T11" fmla="*/ 561 h 561"/>
                <a:gd name="T12" fmla="*/ 724 w 724"/>
                <a:gd name="T13" fmla="*/ 523 h 561"/>
                <a:gd name="T14" fmla="*/ 724 w 724"/>
                <a:gd name="T15" fmla="*/ 38 h 561"/>
                <a:gd name="T16" fmla="*/ 686 w 724"/>
                <a:gd name="T1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561">
                  <a:moveTo>
                    <a:pt x="686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523"/>
                    <a:pt x="0" y="523"/>
                    <a:pt x="0" y="523"/>
                  </a:cubicBezTo>
                  <a:cubicBezTo>
                    <a:pt x="0" y="544"/>
                    <a:pt x="17" y="561"/>
                    <a:pt x="38" y="561"/>
                  </a:cubicBezTo>
                  <a:cubicBezTo>
                    <a:pt x="686" y="561"/>
                    <a:pt x="686" y="561"/>
                    <a:pt x="686" y="561"/>
                  </a:cubicBezTo>
                  <a:cubicBezTo>
                    <a:pt x="707" y="561"/>
                    <a:pt x="724" y="544"/>
                    <a:pt x="724" y="523"/>
                  </a:cubicBezTo>
                  <a:cubicBezTo>
                    <a:pt x="724" y="38"/>
                    <a:pt x="724" y="38"/>
                    <a:pt x="724" y="38"/>
                  </a:cubicBezTo>
                  <a:cubicBezTo>
                    <a:pt x="724" y="17"/>
                    <a:pt x="707" y="0"/>
                    <a:pt x="686" y="0"/>
                  </a:cubicBezTo>
                  <a:close/>
                </a:path>
              </a:pathLst>
            </a:custGeom>
            <a:solidFill>
              <a:srgbClr val="EAE9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îṧḻiďê"/>
            <p:cNvSpPr/>
            <p:nvPr/>
          </p:nvSpPr>
          <p:spPr bwMode="auto">
            <a:xfrm>
              <a:off x="7384256" y="2425701"/>
              <a:ext cx="58738" cy="352425"/>
            </a:xfrm>
            <a:custGeom>
              <a:avLst/>
              <a:gdLst>
                <a:gd name="T0" fmla="*/ 26 w 51"/>
                <a:gd name="T1" fmla="*/ 0 h 304"/>
                <a:gd name="T2" fmla="*/ 0 w 51"/>
                <a:gd name="T3" fmla="*/ 26 h 304"/>
                <a:gd name="T4" fmla="*/ 0 w 51"/>
                <a:gd name="T5" fmla="*/ 304 h 304"/>
                <a:gd name="T6" fmla="*/ 51 w 51"/>
                <a:gd name="T7" fmla="*/ 304 h 304"/>
                <a:gd name="T8" fmla="*/ 51 w 51"/>
                <a:gd name="T9" fmla="*/ 26 h 304"/>
                <a:gd name="T10" fmla="*/ 26 w 51"/>
                <a:gd name="T11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304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îŝ1iḍê"/>
            <p:cNvSpPr/>
            <p:nvPr/>
          </p:nvSpPr>
          <p:spPr bwMode="auto">
            <a:xfrm>
              <a:off x="7492206" y="2330451"/>
              <a:ext cx="82550" cy="447675"/>
            </a:xfrm>
            <a:custGeom>
              <a:avLst/>
              <a:gdLst>
                <a:gd name="T0" fmla="*/ 36 w 72"/>
                <a:gd name="T1" fmla="*/ 0 h 386"/>
                <a:gd name="T2" fmla="*/ 0 w 72"/>
                <a:gd name="T3" fmla="*/ 37 h 386"/>
                <a:gd name="T4" fmla="*/ 0 w 72"/>
                <a:gd name="T5" fmla="*/ 386 h 386"/>
                <a:gd name="T6" fmla="*/ 72 w 72"/>
                <a:gd name="T7" fmla="*/ 386 h 386"/>
                <a:gd name="T8" fmla="*/ 72 w 72"/>
                <a:gd name="T9" fmla="*/ 37 h 386"/>
                <a:gd name="T10" fmla="*/ 36 w 72"/>
                <a:gd name="T1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386">
                  <a:moveTo>
                    <a:pt x="36" y="0"/>
                  </a:moveTo>
                  <a:cubicBezTo>
                    <a:pt x="16" y="0"/>
                    <a:pt x="0" y="17"/>
                    <a:pt x="0" y="37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72" y="386"/>
                    <a:pt x="72" y="386"/>
                    <a:pt x="72" y="386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2" y="17"/>
                    <a:pt x="56" y="0"/>
                    <a:pt x="3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iṧḻïďe"/>
            <p:cNvSpPr/>
            <p:nvPr/>
          </p:nvSpPr>
          <p:spPr bwMode="auto">
            <a:xfrm>
              <a:off x="8020844" y="2501901"/>
              <a:ext cx="58738" cy="276225"/>
            </a:xfrm>
            <a:custGeom>
              <a:avLst/>
              <a:gdLst>
                <a:gd name="T0" fmla="*/ 26 w 51"/>
                <a:gd name="T1" fmla="*/ 0 h 238"/>
                <a:gd name="T2" fmla="*/ 0 w 51"/>
                <a:gd name="T3" fmla="*/ 26 h 238"/>
                <a:gd name="T4" fmla="*/ 0 w 51"/>
                <a:gd name="T5" fmla="*/ 238 h 238"/>
                <a:gd name="T6" fmla="*/ 51 w 51"/>
                <a:gd name="T7" fmla="*/ 238 h 238"/>
                <a:gd name="T8" fmla="*/ 51 w 51"/>
                <a:gd name="T9" fmla="*/ 26 h 238"/>
                <a:gd name="T10" fmla="*/ 26 w 5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38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51" y="238"/>
                    <a:pt x="51" y="238"/>
                    <a:pt x="51" y="238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ís1iḍè"/>
            <p:cNvSpPr/>
            <p:nvPr/>
          </p:nvSpPr>
          <p:spPr bwMode="auto">
            <a:xfrm>
              <a:off x="7312819" y="1208088"/>
              <a:ext cx="836613" cy="1084263"/>
            </a:xfrm>
            <a:custGeom>
              <a:avLst/>
              <a:gdLst>
                <a:gd name="T0" fmla="*/ 686 w 724"/>
                <a:gd name="T1" fmla="*/ 734 h 937"/>
                <a:gd name="T2" fmla="*/ 482 w 724"/>
                <a:gd name="T3" fmla="*/ 734 h 937"/>
                <a:gd name="T4" fmla="*/ 482 w 724"/>
                <a:gd name="T5" fmla="*/ 83 h 937"/>
                <a:gd name="T6" fmla="*/ 444 w 724"/>
                <a:gd name="T7" fmla="*/ 13 h 937"/>
                <a:gd name="T8" fmla="*/ 399 w 724"/>
                <a:gd name="T9" fmla="*/ 0 h 937"/>
                <a:gd name="T10" fmla="*/ 326 w 724"/>
                <a:gd name="T11" fmla="*/ 0 h 937"/>
                <a:gd name="T12" fmla="*/ 242 w 724"/>
                <a:gd name="T13" fmla="*/ 83 h 937"/>
                <a:gd name="T14" fmla="*/ 242 w 724"/>
                <a:gd name="T15" fmla="*/ 734 h 937"/>
                <a:gd name="T16" fmla="*/ 38 w 724"/>
                <a:gd name="T17" fmla="*/ 734 h 937"/>
                <a:gd name="T18" fmla="*/ 0 w 724"/>
                <a:gd name="T19" fmla="*/ 772 h 937"/>
                <a:gd name="T20" fmla="*/ 0 w 724"/>
                <a:gd name="T21" fmla="*/ 899 h 937"/>
                <a:gd name="T22" fmla="*/ 38 w 724"/>
                <a:gd name="T23" fmla="*/ 937 h 937"/>
                <a:gd name="T24" fmla="*/ 306 w 724"/>
                <a:gd name="T25" fmla="*/ 937 h 937"/>
                <a:gd name="T26" fmla="*/ 686 w 724"/>
                <a:gd name="T27" fmla="*/ 937 h 937"/>
                <a:gd name="T28" fmla="*/ 724 w 724"/>
                <a:gd name="T29" fmla="*/ 899 h 937"/>
                <a:gd name="T30" fmla="*/ 724 w 724"/>
                <a:gd name="T31" fmla="*/ 772 h 937"/>
                <a:gd name="T32" fmla="*/ 686 w 724"/>
                <a:gd name="T33" fmla="*/ 734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4" h="937">
                  <a:moveTo>
                    <a:pt x="686" y="734"/>
                  </a:moveTo>
                  <a:cubicBezTo>
                    <a:pt x="482" y="734"/>
                    <a:pt x="482" y="734"/>
                    <a:pt x="482" y="734"/>
                  </a:cubicBezTo>
                  <a:cubicBezTo>
                    <a:pt x="482" y="83"/>
                    <a:pt x="482" y="83"/>
                    <a:pt x="482" y="83"/>
                  </a:cubicBezTo>
                  <a:cubicBezTo>
                    <a:pt x="482" y="54"/>
                    <a:pt x="467" y="28"/>
                    <a:pt x="444" y="13"/>
                  </a:cubicBezTo>
                  <a:cubicBezTo>
                    <a:pt x="431" y="5"/>
                    <a:pt x="415" y="0"/>
                    <a:pt x="399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79" y="0"/>
                    <a:pt x="242" y="37"/>
                    <a:pt x="242" y="83"/>
                  </a:cubicBezTo>
                  <a:cubicBezTo>
                    <a:pt x="242" y="734"/>
                    <a:pt x="242" y="734"/>
                    <a:pt x="242" y="734"/>
                  </a:cubicBezTo>
                  <a:cubicBezTo>
                    <a:pt x="38" y="734"/>
                    <a:pt x="38" y="734"/>
                    <a:pt x="38" y="734"/>
                  </a:cubicBezTo>
                  <a:cubicBezTo>
                    <a:pt x="17" y="734"/>
                    <a:pt x="0" y="751"/>
                    <a:pt x="0" y="772"/>
                  </a:cubicBezTo>
                  <a:cubicBezTo>
                    <a:pt x="0" y="899"/>
                    <a:pt x="0" y="899"/>
                    <a:pt x="0" y="899"/>
                  </a:cubicBezTo>
                  <a:cubicBezTo>
                    <a:pt x="0" y="920"/>
                    <a:pt x="17" y="937"/>
                    <a:pt x="38" y="937"/>
                  </a:cubicBezTo>
                  <a:cubicBezTo>
                    <a:pt x="306" y="937"/>
                    <a:pt x="306" y="937"/>
                    <a:pt x="306" y="937"/>
                  </a:cubicBezTo>
                  <a:cubicBezTo>
                    <a:pt x="686" y="937"/>
                    <a:pt x="686" y="937"/>
                    <a:pt x="686" y="937"/>
                  </a:cubicBezTo>
                  <a:cubicBezTo>
                    <a:pt x="707" y="937"/>
                    <a:pt x="724" y="920"/>
                    <a:pt x="724" y="899"/>
                  </a:cubicBezTo>
                  <a:cubicBezTo>
                    <a:pt x="724" y="772"/>
                    <a:pt x="724" y="772"/>
                    <a:pt x="724" y="772"/>
                  </a:cubicBezTo>
                  <a:cubicBezTo>
                    <a:pt x="724" y="751"/>
                    <a:pt x="707" y="734"/>
                    <a:pt x="686" y="734"/>
                  </a:cubicBezTo>
                  <a:close/>
                </a:path>
              </a:pathLst>
            </a:custGeom>
            <a:solidFill>
              <a:srgbClr val="E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îSḻiḓe"/>
            <p:cNvSpPr/>
            <p:nvPr/>
          </p:nvSpPr>
          <p:spPr bwMode="auto">
            <a:xfrm>
              <a:off x="7312819" y="1208088"/>
              <a:ext cx="512763" cy="1084263"/>
            </a:xfrm>
            <a:custGeom>
              <a:avLst/>
              <a:gdLst>
                <a:gd name="T0" fmla="*/ 399 w 444"/>
                <a:gd name="T1" fmla="*/ 0 h 937"/>
                <a:gd name="T2" fmla="*/ 326 w 444"/>
                <a:gd name="T3" fmla="*/ 0 h 937"/>
                <a:gd name="T4" fmla="*/ 242 w 444"/>
                <a:gd name="T5" fmla="*/ 83 h 937"/>
                <a:gd name="T6" fmla="*/ 242 w 444"/>
                <a:gd name="T7" fmla="*/ 734 h 937"/>
                <a:gd name="T8" fmla="*/ 38 w 444"/>
                <a:gd name="T9" fmla="*/ 734 h 937"/>
                <a:gd name="T10" fmla="*/ 0 w 444"/>
                <a:gd name="T11" fmla="*/ 772 h 937"/>
                <a:gd name="T12" fmla="*/ 0 w 444"/>
                <a:gd name="T13" fmla="*/ 899 h 937"/>
                <a:gd name="T14" fmla="*/ 38 w 444"/>
                <a:gd name="T15" fmla="*/ 937 h 937"/>
                <a:gd name="T16" fmla="*/ 306 w 444"/>
                <a:gd name="T17" fmla="*/ 937 h 937"/>
                <a:gd name="T18" fmla="*/ 444 w 444"/>
                <a:gd name="T19" fmla="*/ 13 h 937"/>
                <a:gd name="T20" fmla="*/ 399 w 444"/>
                <a:gd name="T21" fmla="*/ 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4" h="937">
                  <a:moveTo>
                    <a:pt x="399" y="0"/>
                  </a:moveTo>
                  <a:cubicBezTo>
                    <a:pt x="326" y="0"/>
                    <a:pt x="326" y="0"/>
                    <a:pt x="326" y="0"/>
                  </a:cubicBezTo>
                  <a:cubicBezTo>
                    <a:pt x="279" y="0"/>
                    <a:pt x="242" y="37"/>
                    <a:pt x="242" y="83"/>
                  </a:cubicBezTo>
                  <a:cubicBezTo>
                    <a:pt x="242" y="734"/>
                    <a:pt x="242" y="734"/>
                    <a:pt x="242" y="734"/>
                  </a:cubicBezTo>
                  <a:cubicBezTo>
                    <a:pt x="38" y="734"/>
                    <a:pt x="38" y="734"/>
                    <a:pt x="38" y="734"/>
                  </a:cubicBezTo>
                  <a:cubicBezTo>
                    <a:pt x="17" y="734"/>
                    <a:pt x="0" y="751"/>
                    <a:pt x="0" y="772"/>
                  </a:cubicBezTo>
                  <a:cubicBezTo>
                    <a:pt x="0" y="899"/>
                    <a:pt x="0" y="899"/>
                    <a:pt x="0" y="899"/>
                  </a:cubicBezTo>
                  <a:cubicBezTo>
                    <a:pt x="0" y="920"/>
                    <a:pt x="17" y="937"/>
                    <a:pt x="38" y="937"/>
                  </a:cubicBezTo>
                  <a:cubicBezTo>
                    <a:pt x="306" y="937"/>
                    <a:pt x="306" y="937"/>
                    <a:pt x="306" y="937"/>
                  </a:cubicBezTo>
                  <a:cubicBezTo>
                    <a:pt x="444" y="13"/>
                    <a:pt x="444" y="13"/>
                    <a:pt x="444" y="13"/>
                  </a:cubicBezTo>
                  <a:cubicBezTo>
                    <a:pt x="431" y="5"/>
                    <a:pt x="415" y="0"/>
                    <a:pt x="399" y="0"/>
                  </a:cubicBezTo>
                  <a:close/>
                </a:path>
              </a:pathLst>
            </a:custGeom>
            <a:solidFill>
              <a:srgbClr val="ED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ṡ1idê"/>
            <p:cNvSpPr/>
            <p:nvPr/>
          </p:nvSpPr>
          <p:spPr bwMode="auto">
            <a:xfrm>
              <a:off x="6587331" y="5118101"/>
              <a:ext cx="1201738" cy="868363"/>
            </a:xfrm>
            <a:custGeom>
              <a:avLst/>
              <a:gdLst>
                <a:gd name="T0" fmla="*/ 50 w 1040"/>
                <a:gd name="T1" fmla="*/ 0 h 751"/>
                <a:gd name="T2" fmla="*/ 990 w 1040"/>
                <a:gd name="T3" fmla="*/ 0 h 751"/>
                <a:gd name="T4" fmla="*/ 1040 w 1040"/>
                <a:gd name="T5" fmla="*/ 50 h 751"/>
                <a:gd name="T6" fmla="*/ 1040 w 1040"/>
                <a:gd name="T7" fmla="*/ 559 h 751"/>
                <a:gd name="T8" fmla="*/ 990 w 1040"/>
                <a:gd name="T9" fmla="*/ 609 h 751"/>
                <a:gd name="T10" fmla="*/ 872 w 1040"/>
                <a:gd name="T11" fmla="*/ 609 h 751"/>
                <a:gd name="T12" fmla="*/ 954 w 1040"/>
                <a:gd name="T13" fmla="*/ 743 h 751"/>
                <a:gd name="T14" fmla="*/ 720 w 1040"/>
                <a:gd name="T15" fmla="*/ 609 h 751"/>
                <a:gd name="T16" fmla="*/ 50 w 1040"/>
                <a:gd name="T17" fmla="*/ 609 h 751"/>
                <a:gd name="T18" fmla="*/ 0 w 1040"/>
                <a:gd name="T19" fmla="*/ 559 h 751"/>
                <a:gd name="T20" fmla="*/ 0 w 1040"/>
                <a:gd name="T21" fmla="*/ 50 h 751"/>
                <a:gd name="T22" fmla="*/ 50 w 1040"/>
                <a:gd name="T23" fmla="*/ 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0" h="751">
                  <a:moveTo>
                    <a:pt x="50" y="0"/>
                  </a:moveTo>
                  <a:cubicBezTo>
                    <a:pt x="990" y="0"/>
                    <a:pt x="990" y="0"/>
                    <a:pt x="990" y="0"/>
                  </a:cubicBezTo>
                  <a:cubicBezTo>
                    <a:pt x="1018" y="0"/>
                    <a:pt x="1040" y="23"/>
                    <a:pt x="1040" y="50"/>
                  </a:cubicBezTo>
                  <a:cubicBezTo>
                    <a:pt x="1040" y="559"/>
                    <a:pt x="1040" y="559"/>
                    <a:pt x="1040" y="559"/>
                  </a:cubicBezTo>
                  <a:cubicBezTo>
                    <a:pt x="1040" y="586"/>
                    <a:pt x="1018" y="609"/>
                    <a:pt x="990" y="609"/>
                  </a:cubicBezTo>
                  <a:cubicBezTo>
                    <a:pt x="872" y="609"/>
                    <a:pt x="872" y="609"/>
                    <a:pt x="872" y="609"/>
                  </a:cubicBezTo>
                  <a:cubicBezTo>
                    <a:pt x="871" y="656"/>
                    <a:pt x="881" y="728"/>
                    <a:pt x="954" y="743"/>
                  </a:cubicBezTo>
                  <a:cubicBezTo>
                    <a:pt x="954" y="743"/>
                    <a:pt x="784" y="751"/>
                    <a:pt x="720" y="609"/>
                  </a:cubicBezTo>
                  <a:cubicBezTo>
                    <a:pt x="50" y="609"/>
                    <a:pt x="50" y="609"/>
                    <a:pt x="50" y="609"/>
                  </a:cubicBezTo>
                  <a:cubicBezTo>
                    <a:pt x="23" y="609"/>
                    <a:pt x="0" y="586"/>
                    <a:pt x="0" y="55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0" y="0"/>
                  </a:cubicBezTo>
                  <a:close/>
                </a:path>
              </a:pathLst>
            </a:custGeom>
            <a:solidFill>
              <a:srgbClr val="FCD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ṣlíďê"/>
            <p:cNvSpPr/>
            <p:nvPr/>
          </p:nvSpPr>
          <p:spPr bwMode="auto">
            <a:xfrm>
              <a:off x="6311106" y="5345114"/>
              <a:ext cx="1201738" cy="409574"/>
            </a:xfrm>
            <a:custGeom>
              <a:avLst/>
              <a:gdLst>
                <a:gd name="T0" fmla="*/ 989 w 1039"/>
                <a:gd name="T1" fmla="*/ 0 h 750"/>
                <a:gd name="T2" fmla="*/ 50 w 1039"/>
                <a:gd name="T3" fmla="*/ 0 h 750"/>
                <a:gd name="T4" fmla="*/ 0 w 1039"/>
                <a:gd name="T5" fmla="*/ 50 h 750"/>
                <a:gd name="T6" fmla="*/ 0 w 1039"/>
                <a:gd name="T7" fmla="*/ 558 h 750"/>
                <a:gd name="T8" fmla="*/ 50 w 1039"/>
                <a:gd name="T9" fmla="*/ 608 h 750"/>
                <a:gd name="T10" fmla="*/ 167 w 1039"/>
                <a:gd name="T11" fmla="*/ 608 h 750"/>
                <a:gd name="T12" fmla="*/ 85 w 1039"/>
                <a:gd name="T13" fmla="*/ 743 h 750"/>
                <a:gd name="T14" fmla="*/ 319 w 1039"/>
                <a:gd name="T15" fmla="*/ 608 h 750"/>
                <a:gd name="T16" fmla="*/ 989 w 1039"/>
                <a:gd name="T17" fmla="*/ 608 h 750"/>
                <a:gd name="T18" fmla="*/ 1039 w 1039"/>
                <a:gd name="T19" fmla="*/ 558 h 750"/>
                <a:gd name="T20" fmla="*/ 1039 w 1039"/>
                <a:gd name="T21" fmla="*/ 50 h 750"/>
                <a:gd name="T22" fmla="*/ 989 w 1039"/>
                <a:gd name="T23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9" h="750">
                  <a:moveTo>
                    <a:pt x="989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86"/>
                    <a:pt x="22" y="608"/>
                    <a:pt x="50" y="608"/>
                  </a:cubicBezTo>
                  <a:cubicBezTo>
                    <a:pt x="167" y="608"/>
                    <a:pt x="167" y="608"/>
                    <a:pt x="167" y="608"/>
                  </a:cubicBezTo>
                  <a:cubicBezTo>
                    <a:pt x="169" y="656"/>
                    <a:pt x="158" y="727"/>
                    <a:pt x="85" y="743"/>
                  </a:cubicBezTo>
                  <a:cubicBezTo>
                    <a:pt x="85" y="743"/>
                    <a:pt x="255" y="750"/>
                    <a:pt x="319" y="608"/>
                  </a:cubicBezTo>
                  <a:cubicBezTo>
                    <a:pt x="989" y="608"/>
                    <a:pt x="989" y="608"/>
                    <a:pt x="989" y="608"/>
                  </a:cubicBezTo>
                  <a:cubicBezTo>
                    <a:pt x="1017" y="608"/>
                    <a:pt x="1039" y="586"/>
                    <a:pt x="1039" y="558"/>
                  </a:cubicBezTo>
                  <a:cubicBezTo>
                    <a:pt x="1039" y="50"/>
                    <a:pt x="1039" y="50"/>
                    <a:pt x="1039" y="50"/>
                  </a:cubicBezTo>
                  <a:cubicBezTo>
                    <a:pt x="1039" y="22"/>
                    <a:pt x="1017" y="0"/>
                    <a:pt x="989" y="0"/>
                  </a:cubicBezTo>
                  <a:close/>
                </a:path>
              </a:pathLst>
            </a:custGeom>
            <a:solidFill>
              <a:srgbClr val="FC5C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îślîdê"/>
            <p:cNvSpPr/>
            <p:nvPr/>
          </p:nvSpPr>
          <p:spPr bwMode="auto">
            <a:xfrm>
              <a:off x="6463506" y="5157788"/>
              <a:ext cx="166688" cy="168275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iṡlïḓé"/>
            <p:cNvSpPr/>
            <p:nvPr/>
          </p:nvSpPr>
          <p:spPr bwMode="auto">
            <a:xfrm>
              <a:off x="6820694" y="5157788"/>
              <a:ext cx="168275" cy="168275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ṥľíḍê"/>
            <p:cNvSpPr/>
            <p:nvPr/>
          </p:nvSpPr>
          <p:spPr bwMode="auto">
            <a:xfrm>
              <a:off x="7181056" y="5157788"/>
              <a:ext cx="166688" cy="168275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ïṥḻïḍe"/>
            <p:cNvSpPr/>
            <p:nvPr/>
          </p:nvSpPr>
          <p:spPr bwMode="auto">
            <a:xfrm>
              <a:off x="7135019" y="3979863"/>
              <a:ext cx="795338" cy="790575"/>
            </a:xfrm>
            <a:custGeom>
              <a:avLst/>
              <a:gdLst>
                <a:gd name="T0" fmla="*/ 380 w 688"/>
                <a:gd name="T1" fmla="*/ 684 h 684"/>
                <a:gd name="T2" fmla="*/ 415 w 688"/>
                <a:gd name="T3" fmla="*/ 679 h 684"/>
                <a:gd name="T4" fmla="*/ 449 w 688"/>
                <a:gd name="T5" fmla="*/ 670 h 684"/>
                <a:gd name="T6" fmla="*/ 463 w 688"/>
                <a:gd name="T7" fmla="*/ 592 h 684"/>
                <a:gd name="T8" fmla="*/ 500 w 688"/>
                <a:gd name="T9" fmla="*/ 571 h 684"/>
                <a:gd name="T10" fmla="*/ 574 w 688"/>
                <a:gd name="T11" fmla="*/ 598 h 684"/>
                <a:gd name="T12" fmla="*/ 622 w 688"/>
                <a:gd name="T13" fmla="*/ 545 h 684"/>
                <a:gd name="T14" fmla="*/ 587 w 688"/>
                <a:gd name="T15" fmla="*/ 474 h 684"/>
                <a:gd name="T16" fmla="*/ 604 w 688"/>
                <a:gd name="T17" fmla="*/ 435 h 684"/>
                <a:gd name="T18" fmla="*/ 680 w 688"/>
                <a:gd name="T19" fmla="*/ 414 h 684"/>
                <a:gd name="T20" fmla="*/ 688 w 688"/>
                <a:gd name="T21" fmla="*/ 343 h 684"/>
                <a:gd name="T22" fmla="*/ 618 w 688"/>
                <a:gd name="T23" fmla="*/ 306 h 684"/>
                <a:gd name="T24" fmla="*/ 614 w 688"/>
                <a:gd name="T25" fmla="*/ 285 h 684"/>
                <a:gd name="T26" fmla="*/ 609 w 688"/>
                <a:gd name="T27" fmla="*/ 264 h 684"/>
                <a:gd name="T28" fmla="*/ 658 w 688"/>
                <a:gd name="T29" fmla="*/ 202 h 684"/>
                <a:gd name="T30" fmla="*/ 622 w 688"/>
                <a:gd name="T31" fmla="*/ 141 h 684"/>
                <a:gd name="T32" fmla="*/ 544 w 688"/>
                <a:gd name="T33" fmla="*/ 152 h 684"/>
                <a:gd name="T34" fmla="*/ 512 w 688"/>
                <a:gd name="T35" fmla="*/ 123 h 684"/>
                <a:gd name="T36" fmla="*/ 515 w 688"/>
                <a:gd name="T37" fmla="*/ 44 h 684"/>
                <a:gd name="T38" fmla="*/ 451 w 688"/>
                <a:gd name="T39" fmla="*/ 15 h 684"/>
                <a:gd name="T40" fmla="*/ 394 w 688"/>
                <a:gd name="T41" fmla="*/ 70 h 684"/>
                <a:gd name="T42" fmla="*/ 351 w 688"/>
                <a:gd name="T43" fmla="*/ 66 h 684"/>
                <a:gd name="T44" fmla="*/ 307 w 688"/>
                <a:gd name="T45" fmla="*/ 0 h 684"/>
                <a:gd name="T46" fmla="*/ 272 w 688"/>
                <a:gd name="T47" fmla="*/ 6 h 684"/>
                <a:gd name="T48" fmla="*/ 238 w 688"/>
                <a:gd name="T49" fmla="*/ 15 h 684"/>
                <a:gd name="T50" fmla="*/ 224 w 688"/>
                <a:gd name="T51" fmla="*/ 93 h 684"/>
                <a:gd name="T52" fmla="*/ 187 w 688"/>
                <a:gd name="T53" fmla="*/ 114 h 684"/>
                <a:gd name="T54" fmla="*/ 113 w 688"/>
                <a:gd name="T55" fmla="*/ 87 h 684"/>
                <a:gd name="T56" fmla="*/ 66 w 688"/>
                <a:gd name="T57" fmla="*/ 140 h 684"/>
                <a:gd name="T58" fmla="*/ 101 w 688"/>
                <a:gd name="T59" fmla="*/ 211 h 684"/>
                <a:gd name="T60" fmla="*/ 83 w 688"/>
                <a:gd name="T61" fmla="*/ 250 h 684"/>
                <a:gd name="T62" fmla="*/ 7 w 688"/>
                <a:gd name="T63" fmla="*/ 271 h 684"/>
                <a:gd name="T64" fmla="*/ 0 w 688"/>
                <a:gd name="T65" fmla="*/ 342 h 684"/>
                <a:gd name="T66" fmla="*/ 70 w 688"/>
                <a:gd name="T67" fmla="*/ 379 h 684"/>
                <a:gd name="T68" fmla="*/ 73 w 688"/>
                <a:gd name="T69" fmla="*/ 400 h 684"/>
                <a:gd name="T70" fmla="*/ 78 w 688"/>
                <a:gd name="T71" fmla="*/ 420 h 684"/>
                <a:gd name="T72" fmla="*/ 29 w 688"/>
                <a:gd name="T73" fmla="*/ 483 h 684"/>
                <a:gd name="T74" fmla="*/ 65 w 688"/>
                <a:gd name="T75" fmla="*/ 544 h 684"/>
                <a:gd name="T76" fmla="*/ 143 w 688"/>
                <a:gd name="T77" fmla="*/ 533 h 684"/>
                <a:gd name="T78" fmla="*/ 175 w 688"/>
                <a:gd name="T79" fmla="*/ 561 h 684"/>
                <a:gd name="T80" fmla="*/ 172 w 688"/>
                <a:gd name="T81" fmla="*/ 640 h 684"/>
                <a:gd name="T82" fmla="*/ 237 w 688"/>
                <a:gd name="T83" fmla="*/ 669 h 684"/>
                <a:gd name="T84" fmla="*/ 294 w 688"/>
                <a:gd name="T85" fmla="*/ 614 h 684"/>
                <a:gd name="T86" fmla="*/ 336 w 688"/>
                <a:gd name="T87" fmla="*/ 619 h 684"/>
                <a:gd name="T88" fmla="*/ 380 w 688"/>
                <a:gd name="T89" fmla="*/ 684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8" h="684">
                  <a:moveTo>
                    <a:pt x="380" y="684"/>
                  </a:moveTo>
                  <a:cubicBezTo>
                    <a:pt x="392" y="683"/>
                    <a:pt x="403" y="681"/>
                    <a:pt x="415" y="679"/>
                  </a:cubicBezTo>
                  <a:cubicBezTo>
                    <a:pt x="427" y="676"/>
                    <a:pt x="438" y="673"/>
                    <a:pt x="449" y="670"/>
                  </a:cubicBezTo>
                  <a:cubicBezTo>
                    <a:pt x="463" y="592"/>
                    <a:pt x="463" y="592"/>
                    <a:pt x="463" y="592"/>
                  </a:cubicBezTo>
                  <a:cubicBezTo>
                    <a:pt x="476" y="586"/>
                    <a:pt x="488" y="578"/>
                    <a:pt x="500" y="571"/>
                  </a:cubicBezTo>
                  <a:cubicBezTo>
                    <a:pt x="574" y="598"/>
                    <a:pt x="574" y="598"/>
                    <a:pt x="574" y="598"/>
                  </a:cubicBezTo>
                  <a:cubicBezTo>
                    <a:pt x="592" y="582"/>
                    <a:pt x="608" y="564"/>
                    <a:pt x="622" y="545"/>
                  </a:cubicBezTo>
                  <a:cubicBezTo>
                    <a:pt x="587" y="474"/>
                    <a:pt x="587" y="474"/>
                    <a:pt x="587" y="474"/>
                  </a:cubicBezTo>
                  <a:cubicBezTo>
                    <a:pt x="593" y="461"/>
                    <a:pt x="599" y="448"/>
                    <a:pt x="604" y="435"/>
                  </a:cubicBezTo>
                  <a:cubicBezTo>
                    <a:pt x="680" y="414"/>
                    <a:pt x="680" y="414"/>
                    <a:pt x="680" y="414"/>
                  </a:cubicBezTo>
                  <a:cubicBezTo>
                    <a:pt x="685" y="391"/>
                    <a:pt x="688" y="367"/>
                    <a:pt x="688" y="343"/>
                  </a:cubicBezTo>
                  <a:cubicBezTo>
                    <a:pt x="618" y="306"/>
                    <a:pt x="618" y="306"/>
                    <a:pt x="618" y="306"/>
                  </a:cubicBezTo>
                  <a:cubicBezTo>
                    <a:pt x="617" y="299"/>
                    <a:pt x="616" y="292"/>
                    <a:pt x="614" y="285"/>
                  </a:cubicBezTo>
                  <a:cubicBezTo>
                    <a:pt x="613" y="278"/>
                    <a:pt x="611" y="271"/>
                    <a:pt x="609" y="264"/>
                  </a:cubicBezTo>
                  <a:cubicBezTo>
                    <a:pt x="658" y="202"/>
                    <a:pt x="658" y="202"/>
                    <a:pt x="658" y="202"/>
                  </a:cubicBezTo>
                  <a:cubicBezTo>
                    <a:pt x="648" y="180"/>
                    <a:pt x="636" y="160"/>
                    <a:pt x="622" y="141"/>
                  </a:cubicBezTo>
                  <a:cubicBezTo>
                    <a:pt x="544" y="152"/>
                    <a:pt x="544" y="152"/>
                    <a:pt x="544" y="152"/>
                  </a:cubicBezTo>
                  <a:cubicBezTo>
                    <a:pt x="534" y="142"/>
                    <a:pt x="524" y="132"/>
                    <a:pt x="512" y="123"/>
                  </a:cubicBezTo>
                  <a:cubicBezTo>
                    <a:pt x="515" y="44"/>
                    <a:pt x="515" y="44"/>
                    <a:pt x="515" y="44"/>
                  </a:cubicBezTo>
                  <a:cubicBezTo>
                    <a:pt x="495" y="33"/>
                    <a:pt x="473" y="23"/>
                    <a:pt x="451" y="15"/>
                  </a:cubicBezTo>
                  <a:cubicBezTo>
                    <a:pt x="394" y="70"/>
                    <a:pt x="394" y="70"/>
                    <a:pt x="394" y="70"/>
                  </a:cubicBezTo>
                  <a:cubicBezTo>
                    <a:pt x="380" y="68"/>
                    <a:pt x="366" y="66"/>
                    <a:pt x="351" y="6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96" y="2"/>
                    <a:pt x="284" y="3"/>
                    <a:pt x="272" y="6"/>
                  </a:cubicBezTo>
                  <a:cubicBezTo>
                    <a:pt x="260" y="8"/>
                    <a:pt x="249" y="11"/>
                    <a:pt x="238" y="15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11" y="99"/>
                    <a:pt x="199" y="106"/>
                    <a:pt x="187" y="114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95" y="103"/>
                    <a:pt x="80" y="121"/>
                    <a:pt x="66" y="140"/>
                  </a:cubicBezTo>
                  <a:cubicBezTo>
                    <a:pt x="101" y="211"/>
                    <a:pt x="101" y="211"/>
                    <a:pt x="101" y="211"/>
                  </a:cubicBezTo>
                  <a:cubicBezTo>
                    <a:pt x="94" y="223"/>
                    <a:pt x="88" y="236"/>
                    <a:pt x="83" y="250"/>
                  </a:cubicBezTo>
                  <a:cubicBezTo>
                    <a:pt x="7" y="271"/>
                    <a:pt x="7" y="271"/>
                    <a:pt x="7" y="271"/>
                  </a:cubicBezTo>
                  <a:cubicBezTo>
                    <a:pt x="2" y="294"/>
                    <a:pt x="0" y="318"/>
                    <a:pt x="0" y="342"/>
                  </a:cubicBezTo>
                  <a:cubicBezTo>
                    <a:pt x="70" y="379"/>
                    <a:pt x="70" y="379"/>
                    <a:pt x="70" y="379"/>
                  </a:cubicBezTo>
                  <a:cubicBezTo>
                    <a:pt x="71" y="386"/>
                    <a:pt x="72" y="393"/>
                    <a:pt x="73" y="400"/>
                  </a:cubicBezTo>
                  <a:cubicBezTo>
                    <a:pt x="75" y="407"/>
                    <a:pt x="77" y="414"/>
                    <a:pt x="78" y="420"/>
                  </a:cubicBezTo>
                  <a:cubicBezTo>
                    <a:pt x="29" y="483"/>
                    <a:pt x="29" y="483"/>
                    <a:pt x="29" y="483"/>
                  </a:cubicBezTo>
                  <a:cubicBezTo>
                    <a:pt x="39" y="505"/>
                    <a:pt x="51" y="525"/>
                    <a:pt x="65" y="544"/>
                  </a:cubicBezTo>
                  <a:cubicBezTo>
                    <a:pt x="143" y="533"/>
                    <a:pt x="143" y="533"/>
                    <a:pt x="143" y="533"/>
                  </a:cubicBezTo>
                  <a:cubicBezTo>
                    <a:pt x="153" y="543"/>
                    <a:pt x="164" y="553"/>
                    <a:pt x="175" y="561"/>
                  </a:cubicBezTo>
                  <a:cubicBezTo>
                    <a:pt x="172" y="640"/>
                    <a:pt x="172" y="640"/>
                    <a:pt x="172" y="640"/>
                  </a:cubicBezTo>
                  <a:cubicBezTo>
                    <a:pt x="192" y="652"/>
                    <a:pt x="214" y="662"/>
                    <a:pt x="237" y="669"/>
                  </a:cubicBezTo>
                  <a:cubicBezTo>
                    <a:pt x="294" y="614"/>
                    <a:pt x="294" y="614"/>
                    <a:pt x="294" y="614"/>
                  </a:cubicBezTo>
                  <a:cubicBezTo>
                    <a:pt x="307" y="617"/>
                    <a:pt x="322" y="618"/>
                    <a:pt x="336" y="619"/>
                  </a:cubicBezTo>
                  <a:lnTo>
                    <a:pt x="380" y="684"/>
                  </a:lnTo>
                  <a:close/>
                </a:path>
              </a:pathLst>
            </a:custGeom>
            <a:solidFill>
              <a:srgbClr val="480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ïşḷiḋè"/>
            <p:cNvSpPr/>
            <p:nvPr/>
          </p:nvSpPr>
          <p:spPr bwMode="auto">
            <a:xfrm>
              <a:off x="7389019" y="4227513"/>
              <a:ext cx="301625" cy="301625"/>
            </a:xfrm>
            <a:custGeom>
              <a:avLst/>
              <a:gdLst>
                <a:gd name="T0" fmla="*/ 161 w 260"/>
                <a:gd name="T1" fmla="*/ 243 h 260"/>
                <a:gd name="T2" fmla="*/ 17 w 260"/>
                <a:gd name="T3" fmla="*/ 161 h 260"/>
                <a:gd name="T4" fmla="*/ 98 w 260"/>
                <a:gd name="T5" fmla="*/ 17 h 260"/>
                <a:gd name="T6" fmla="*/ 243 w 260"/>
                <a:gd name="T7" fmla="*/ 99 h 260"/>
                <a:gd name="T8" fmla="*/ 161 w 260"/>
                <a:gd name="T9" fmla="*/ 243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0">
                  <a:moveTo>
                    <a:pt x="161" y="243"/>
                  </a:moveTo>
                  <a:cubicBezTo>
                    <a:pt x="99" y="260"/>
                    <a:pt x="34" y="224"/>
                    <a:pt x="17" y="161"/>
                  </a:cubicBezTo>
                  <a:cubicBezTo>
                    <a:pt x="0" y="99"/>
                    <a:pt x="36" y="34"/>
                    <a:pt x="98" y="17"/>
                  </a:cubicBezTo>
                  <a:cubicBezTo>
                    <a:pt x="161" y="0"/>
                    <a:pt x="225" y="36"/>
                    <a:pt x="243" y="99"/>
                  </a:cubicBezTo>
                  <a:cubicBezTo>
                    <a:pt x="260" y="161"/>
                    <a:pt x="223" y="226"/>
                    <a:pt x="161" y="243"/>
                  </a:cubicBezTo>
                  <a:close/>
                </a:path>
              </a:pathLst>
            </a:custGeom>
            <a:solidFill>
              <a:srgbClr val="B5BC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ïṧliḑe"/>
            <p:cNvSpPr/>
            <p:nvPr/>
          </p:nvSpPr>
          <p:spPr bwMode="auto">
            <a:xfrm>
              <a:off x="7839869" y="4419601"/>
              <a:ext cx="615950" cy="603250"/>
            </a:xfrm>
            <a:custGeom>
              <a:avLst/>
              <a:gdLst>
                <a:gd name="T0" fmla="*/ 314 w 532"/>
                <a:gd name="T1" fmla="*/ 521 h 521"/>
                <a:gd name="T2" fmla="*/ 341 w 532"/>
                <a:gd name="T3" fmla="*/ 515 h 521"/>
                <a:gd name="T4" fmla="*/ 367 w 532"/>
                <a:gd name="T5" fmla="*/ 506 h 521"/>
                <a:gd name="T6" fmla="*/ 372 w 532"/>
                <a:gd name="T7" fmla="*/ 445 h 521"/>
                <a:gd name="T8" fmla="*/ 400 w 532"/>
                <a:gd name="T9" fmla="*/ 427 h 521"/>
                <a:gd name="T10" fmla="*/ 458 w 532"/>
                <a:gd name="T11" fmla="*/ 443 h 521"/>
                <a:gd name="T12" fmla="*/ 492 w 532"/>
                <a:gd name="T13" fmla="*/ 400 h 521"/>
                <a:gd name="T14" fmla="*/ 460 w 532"/>
                <a:gd name="T15" fmla="*/ 347 h 521"/>
                <a:gd name="T16" fmla="*/ 471 w 532"/>
                <a:gd name="T17" fmla="*/ 316 h 521"/>
                <a:gd name="T18" fmla="*/ 529 w 532"/>
                <a:gd name="T19" fmla="*/ 295 h 521"/>
                <a:gd name="T20" fmla="*/ 530 w 532"/>
                <a:gd name="T21" fmla="*/ 240 h 521"/>
                <a:gd name="T22" fmla="*/ 474 w 532"/>
                <a:gd name="T23" fmla="*/ 216 h 521"/>
                <a:gd name="T24" fmla="*/ 470 w 532"/>
                <a:gd name="T25" fmla="*/ 200 h 521"/>
                <a:gd name="T26" fmla="*/ 465 w 532"/>
                <a:gd name="T27" fmla="*/ 185 h 521"/>
                <a:gd name="T28" fmla="*/ 499 w 532"/>
                <a:gd name="T29" fmla="*/ 134 h 521"/>
                <a:gd name="T30" fmla="*/ 468 w 532"/>
                <a:gd name="T31" fmla="*/ 89 h 521"/>
                <a:gd name="T32" fmla="*/ 408 w 532"/>
                <a:gd name="T33" fmla="*/ 102 h 521"/>
                <a:gd name="T34" fmla="*/ 382 w 532"/>
                <a:gd name="T35" fmla="*/ 82 h 521"/>
                <a:gd name="T36" fmla="*/ 380 w 532"/>
                <a:gd name="T37" fmla="*/ 21 h 521"/>
                <a:gd name="T38" fmla="*/ 328 w 532"/>
                <a:gd name="T39" fmla="*/ 3 h 521"/>
                <a:gd name="T40" fmla="*/ 288 w 532"/>
                <a:gd name="T41" fmla="*/ 49 h 521"/>
                <a:gd name="T42" fmla="*/ 255 w 532"/>
                <a:gd name="T43" fmla="*/ 48 h 521"/>
                <a:gd name="T44" fmla="*/ 217 w 532"/>
                <a:gd name="T45" fmla="*/ 0 h 521"/>
                <a:gd name="T46" fmla="*/ 191 w 532"/>
                <a:gd name="T47" fmla="*/ 7 h 521"/>
                <a:gd name="T48" fmla="*/ 165 w 532"/>
                <a:gd name="T49" fmla="*/ 16 h 521"/>
                <a:gd name="T50" fmla="*/ 159 w 532"/>
                <a:gd name="T51" fmla="*/ 76 h 521"/>
                <a:gd name="T52" fmla="*/ 132 w 532"/>
                <a:gd name="T53" fmla="*/ 95 h 521"/>
                <a:gd name="T54" fmla="*/ 73 w 532"/>
                <a:gd name="T55" fmla="*/ 79 h 521"/>
                <a:gd name="T56" fmla="*/ 40 w 532"/>
                <a:gd name="T57" fmla="*/ 122 h 521"/>
                <a:gd name="T58" fmla="*/ 71 w 532"/>
                <a:gd name="T59" fmla="*/ 174 h 521"/>
                <a:gd name="T60" fmla="*/ 60 w 532"/>
                <a:gd name="T61" fmla="*/ 205 h 521"/>
                <a:gd name="T62" fmla="*/ 3 w 532"/>
                <a:gd name="T63" fmla="*/ 227 h 521"/>
                <a:gd name="T64" fmla="*/ 1 w 532"/>
                <a:gd name="T65" fmla="*/ 281 h 521"/>
                <a:gd name="T66" fmla="*/ 57 w 532"/>
                <a:gd name="T67" fmla="*/ 305 h 521"/>
                <a:gd name="T68" fmla="*/ 61 w 532"/>
                <a:gd name="T69" fmla="*/ 321 h 521"/>
                <a:gd name="T70" fmla="*/ 67 w 532"/>
                <a:gd name="T71" fmla="*/ 337 h 521"/>
                <a:gd name="T72" fmla="*/ 33 w 532"/>
                <a:gd name="T73" fmla="*/ 388 h 521"/>
                <a:gd name="T74" fmla="*/ 64 w 532"/>
                <a:gd name="T75" fmla="*/ 433 h 521"/>
                <a:gd name="T76" fmla="*/ 123 w 532"/>
                <a:gd name="T77" fmla="*/ 419 h 521"/>
                <a:gd name="T78" fmla="*/ 149 w 532"/>
                <a:gd name="T79" fmla="*/ 439 h 521"/>
                <a:gd name="T80" fmla="*/ 152 w 532"/>
                <a:gd name="T81" fmla="*/ 500 h 521"/>
                <a:gd name="T82" fmla="*/ 203 w 532"/>
                <a:gd name="T83" fmla="*/ 518 h 521"/>
                <a:gd name="T84" fmla="*/ 244 w 532"/>
                <a:gd name="T85" fmla="*/ 473 h 521"/>
                <a:gd name="T86" fmla="*/ 276 w 532"/>
                <a:gd name="T87" fmla="*/ 474 h 521"/>
                <a:gd name="T88" fmla="*/ 314 w 532"/>
                <a:gd name="T89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2" h="521">
                  <a:moveTo>
                    <a:pt x="314" y="521"/>
                  </a:moveTo>
                  <a:cubicBezTo>
                    <a:pt x="323" y="520"/>
                    <a:pt x="332" y="518"/>
                    <a:pt x="341" y="515"/>
                  </a:cubicBezTo>
                  <a:cubicBezTo>
                    <a:pt x="350" y="512"/>
                    <a:pt x="358" y="509"/>
                    <a:pt x="367" y="506"/>
                  </a:cubicBezTo>
                  <a:cubicBezTo>
                    <a:pt x="372" y="445"/>
                    <a:pt x="372" y="445"/>
                    <a:pt x="372" y="445"/>
                  </a:cubicBezTo>
                  <a:cubicBezTo>
                    <a:pt x="382" y="440"/>
                    <a:pt x="391" y="433"/>
                    <a:pt x="400" y="427"/>
                  </a:cubicBezTo>
                  <a:cubicBezTo>
                    <a:pt x="458" y="443"/>
                    <a:pt x="458" y="443"/>
                    <a:pt x="458" y="443"/>
                  </a:cubicBezTo>
                  <a:cubicBezTo>
                    <a:pt x="471" y="430"/>
                    <a:pt x="482" y="415"/>
                    <a:pt x="492" y="400"/>
                  </a:cubicBezTo>
                  <a:cubicBezTo>
                    <a:pt x="460" y="347"/>
                    <a:pt x="460" y="347"/>
                    <a:pt x="460" y="347"/>
                  </a:cubicBezTo>
                  <a:cubicBezTo>
                    <a:pt x="465" y="337"/>
                    <a:pt x="469" y="327"/>
                    <a:pt x="471" y="316"/>
                  </a:cubicBezTo>
                  <a:cubicBezTo>
                    <a:pt x="529" y="295"/>
                    <a:pt x="529" y="295"/>
                    <a:pt x="529" y="295"/>
                  </a:cubicBezTo>
                  <a:cubicBezTo>
                    <a:pt x="531" y="277"/>
                    <a:pt x="532" y="259"/>
                    <a:pt x="530" y="240"/>
                  </a:cubicBezTo>
                  <a:cubicBezTo>
                    <a:pt x="474" y="216"/>
                    <a:pt x="474" y="216"/>
                    <a:pt x="474" y="216"/>
                  </a:cubicBezTo>
                  <a:cubicBezTo>
                    <a:pt x="473" y="211"/>
                    <a:pt x="472" y="206"/>
                    <a:pt x="470" y="200"/>
                  </a:cubicBezTo>
                  <a:cubicBezTo>
                    <a:pt x="468" y="195"/>
                    <a:pt x="467" y="190"/>
                    <a:pt x="465" y="185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0" y="118"/>
                    <a:pt x="479" y="103"/>
                    <a:pt x="468" y="89"/>
                  </a:cubicBezTo>
                  <a:cubicBezTo>
                    <a:pt x="408" y="102"/>
                    <a:pt x="408" y="102"/>
                    <a:pt x="408" y="102"/>
                  </a:cubicBezTo>
                  <a:cubicBezTo>
                    <a:pt x="400" y="95"/>
                    <a:pt x="391" y="88"/>
                    <a:pt x="382" y="82"/>
                  </a:cubicBezTo>
                  <a:cubicBezTo>
                    <a:pt x="380" y="21"/>
                    <a:pt x="380" y="21"/>
                    <a:pt x="380" y="21"/>
                  </a:cubicBezTo>
                  <a:cubicBezTo>
                    <a:pt x="363" y="14"/>
                    <a:pt x="346" y="7"/>
                    <a:pt x="328" y="3"/>
                  </a:cubicBezTo>
                  <a:cubicBezTo>
                    <a:pt x="288" y="49"/>
                    <a:pt x="288" y="49"/>
                    <a:pt x="288" y="49"/>
                  </a:cubicBezTo>
                  <a:cubicBezTo>
                    <a:pt x="277" y="48"/>
                    <a:pt x="266" y="47"/>
                    <a:pt x="255" y="48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08" y="2"/>
                    <a:pt x="199" y="4"/>
                    <a:pt x="191" y="7"/>
                  </a:cubicBezTo>
                  <a:cubicBezTo>
                    <a:pt x="182" y="9"/>
                    <a:pt x="173" y="12"/>
                    <a:pt x="165" y="16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49" y="82"/>
                    <a:pt x="140" y="88"/>
                    <a:pt x="132" y="9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61" y="92"/>
                    <a:pt x="49" y="106"/>
                    <a:pt x="40" y="122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67" y="184"/>
                    <a:pt x="63" y="195"/>
                    <a:pt x="60" y="205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44"/>
                    <a:pt x="0" y="263"/>
                    <a:pt x="1" y="281"/>
                  </a:cubicBezTo>
                  <a:cubicBezTo>
                    <a:pt x="57" y="305"/>
                    <a:pt x="57" y="305"/>
                    <a:pt x="57" y="305"/>
                  </a:cubicBezTo>
                  <a:cubicBezTo>
                    <a:pt x="59" y="311"/>
                    <a:pt x="60" y="316"/>
                    <a:pt x="61" y="321"/>
                  </a:cubicBezTo>
                  <a:cubicBezTo>
                    <a:pt x="63" y="327"/>
                    <a:pt x="65" y="332"/>
                    <a:pt x="67" y="337"/>
                  </a:cubicBezTo>
                  <a:cubicBezTo>
                    <a:pt x="33" y="388"/>
                    <a:pt x="33" y="388"/>
                    <a:pt x="33" y="388"/>
                  </a:cubicBezTo>
                  <a:cubicBezTo>
                    <a:pt x="42" y="404"/>
                    <a:pt x="52" y="419"/>
                    <a:pt x="64" y="433"/>
                  </a:cubicBezTo>
                  <a:cubicBezTo>
                    <a:pt x="123" y="419"/>
                    <a:pt x="123" y="419"/>
                    <a:pt x="123" y="419"/>
                  </a:cubicBezTo>
                  <a:cubicBezTo>
                    <a:pt x="131" y="427"/>
                    <a:pt x="140" y="433"/>
                    <a:pt x="149" y="439"/>
                  </a:cubicBezTo>
                  <a:cubicBezTo>
                    <a:pt x="152" y="500"/>
                    <a:pt x="152" y="500"/>
                    <a:pt x="152" y="500"/>
                  </a:cubicBezTo>
                  <a:cubicBezTo>
                    <a:pt x="168" y="508"/>
                    <a:pt x="186" y="514"/>
                    <a:pt x="203" y="518"/>
                  </a:cubicBezTo>
                  <a:cubicBezTo>
                    <a:pt x="244" y="473"/>
                    <a:pt x="244" y="473"/>
                    <a:pt x="244" y="473"/>
                  </a:cubicBezTo>
                  <a:cubicBezTo>
                    <a:pt x="254" y="474"/>
                    <a:pt x="265" y="474"/>
                    <a:pt x="276" y="474"/>
                  </a:cubicBezTo>
                  <a:lnTo>
                    <a:pt x="314" y="521"/>
                  </a:lnTo>
                  <a:close/>
                </a:path>
              </a:pathLst>
            </a:custGeom>
            <a:solidFill>
              <a:srgbClr val="B5BC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sḻiďè"/>
            <p:cNvSpPr/>
            <p:nvPr/>
          </p:nvSpPr>
          <p:spPr bwMode="auto">
            <a:xfrm>
              <a:off x="8008144" y="4581526"/>
              <a:ext cx="277813" cy="279400"/>
            </a:xfrm>
            <a:custGeom>
              <a:avLst/>
              <a:gdLst>
                <a:gd name="T0" fmla="*/ 151 w 241"/>
                <a:gd name="T1" fmla="*/ 224 h 241"/>
                <a:gd name="T2" fmla="*/ 17 w 241"/>
                <a:gd name="T3" fmla="*/ 151 h 241"/>
                <a:gd name="T4" fmla="*/ 90 w 241"/>
                <a:gd name="T5" fmla="*/ 17 h 241"/>
                <a:gd name="T6" fmla="*/ 224 w 241"/>
                <a:gd name="T7" fmla="*/ 90 h 241"/>
                <a:gd name="T8" fmla="*/ 151 w 241"/>
                <a:gd name="T9" fmla="*/ 22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151" y="224"/>
                  </a:moveTo>
                  <a:cubicBezTo>
                    <a:pt x="94" y="241"/>
                    <a:pt x="34" y="209"/>
                    <a:pt x="17" y="151"/>
                  </a:cubicBezTo>
                  <a:cubicBezTo>
                    <a:pt x="0" y="94"/>
                    <a:pt x="33" y="34"/>
                    <a:pt x="90" y="17"/>
                  </a:cubicBezTo>
                  <a:cubicBezTo>
                    <a:pt x="147" y="0"/>
                    <a:pt x="207" y="33"/>
                    <a:pt x="224" y="90"/>
                  </a:cubicBezTo>
                  <a:cubicBezTo>
                    <a:pt x="241" y="147"/>
                    <a:pt x="209" y="208"/>
                    <a:pt x="151" y="224"/>
                  </a:cubicBezTo>
                  <a:close/>
                </a:path>
              </a:pathLst>
            </a:custGeom>
            <a:solidFill>
              <a:srgbClr val="004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23" name="TextBox 17"/>
          <p:cNvSpPr txBox="1"/>
          <p:nvPr/>
        </p:nvSpPr>
        <p:spPr>
          <a:xfrm>
            <a:off x="1263588" y="5410088"/>
            <a:ext cx="2689391" cy="533417"/>
          </a:xfrm>
          <a:prstGeom prst="rect">
            <a:avLst/>
          </a:prstGeom>
          <a:noFill/>
        </p:spPr>
        <p:txBody>
          <a:bodyPr wrap="square" lIns="101541" tIns="50769" rIns="101541" bIns="50769" rtlCol="0">
            <a:spAutoFit/>
          </a:bodyPr>
          <a:lstStyle/>
          <a:p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诚信铸就品质</a:t>
            </a:r>
          </a:p>
        </p:txBody>
      </p:sp>
      <p:sp>
        <p:nvSpPr>
          <p:cNvPr id="124" name="TextBox 18"/>
          <p:cNvSpPr txBox="1"/>
          <p:nvPr/>
        </p:nvSpPr>
        <p:spPr>
          <a:xfrm>
            <a:off x="4021482" y="5426159"/>
            <a:ext cx="2880320" cy="533417"/>
          </a:xfrm>
          <a:prstGeom prst="rect">
            <a:avLst/>
          </a:prstGeom>
          <a:noFill/>
        </p:spPr>
        <p:txBody>
          <a:bodyPr wrap="square" lIns="101541" tIns="50769" rIns="101541" bIns="50769" rtlCol="0">
            <a:spAutoFit/>
          </a:bodyPr>
          <a:lstStyle/>
          <a:p>
            <a:r>
              <a:rPr lang="zh-CN" altLang="en-US" sz="28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创新引领未来</a:t>
            </a:r>
          </a:p>
        </p:txBody>
      </p:sp>
      <p:sp>
        <p:nvSpPr>
          <p:cNvPr id="125" name="文本框 124"/>
          <p:cNvSpPr txBox="1"/>
          <p:nvPr/>
        </p:nvSpPr>
        <p:spPr>
          <a:xfrm>
            <a:off x="6499123" y="1685971"/>
            <a:ext cx="1927122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  <a:p>
            <a:r>
              <a:rPr lang="zh-CN" altLang="en-US" sz="3200" dirty="0"/>
              <a:t>创新</a:t>
            </a:r>
            <a:endParaRPr lang="en-US" altLang="zh-CN" sz="3200" dirty="0"/>
          </a:p>
          <a:p>
            <a:endParaRPr lang="zh-CN" altLang="en-US" dirty="0"/>
          </a:p>
        </p:txBody>
      </p:sp>
      <p:sp>
        <p:nvSpPr>
          <p:cNvPr id="126" name="文本框 125"/>
          <p:cNvSpPr txBox="1"/>
          <p:nvPr/>
        </p:nvSpPr>
        <p:spPr>
          <a:xfrm>
            <a:off x="9504873" y="3634234"/>
            <a:ext cx="1884434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  <a:p>
            <a:r>
              <a:rPr lang="zh-CN" altLang="en-US" sz="3200" dirty="0"/>
              <a:t>决策</a:t>
            </a:r>
            <a:endParaRPr lang="en-US" altLang="zh-CN" sz="3200" dirty="0"/>
          </a:p>
          <a:p>
            <a:endParaRPr lang="zh-CN" altLang="en-US" dirty="0"/>
          </a:p>
        </p:txBody>
      </p:sp>
      <p:sp>
        <p:nvSpPr>
          <p:cNvPr id="127" name="文本框 126"/>
          <p:cNvSpPr txBox="1"/>
          <p:nvPr/>
        </p:nvSpPr>
        <p:spPr>
          <a:xfrm>
            <a:off x="6617549" y="3630036"/>
            <a:ext cx="1777657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  <a:p>
            <a:r>
              <a:rPr lang="zh-CN" altLang="en-US" sz="3200" dirty="0"/>
              <a:t>远见</a:t>
            </a:r>
            <a:endParaRPr lang="en-US" altLang="zh-CN" sz="3200" dirty="0"/>
          </a:p>
          <a:p>
            <a:endParaRPr lang="en-US" altLang="zh-CN" dirty="0"/>
          </a:p>
        </p:txBody>
      </p:sp>
      <p:sp>
        <p:nvSpPr>
          <p:cNvPr id="129" name="文本框 128"/>
          <p:cNvSpPr txBox="1"/>
          <p:nvPr/>
        </p:nvSpPr>
        <p:spPr>
          <a:xfrm>
            <a:off x="9404573" y="1654106"/>
            <a:ext cx="1927122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坚持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942631" y="2623899"/>
            <a:ext cx="1951737" cy="113877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团结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412565" y="1427363"/>
            <a:ext cx="2490132" cy="6376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54367" y="1491908"/>
            <a:ext cx="139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PART</a:t>
            </a: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 </a:t>
            </a:r>
            <a:r>
              <a:rPr kumimoji="1" lang="en-US" altLang="zh-CN" sz="2400" dirty="0">
                <a:solidFill>
                  <a:srgbClr val="1D0042"/>
                </a:solidFill>
                <a:latin typeface="+mj-ea"/>
                <a:ea typeface="+mj-ea"/>
              </a:rPr>
              <a:t>02</a:t>
            </a:r>
            <a:endParaRPr kumimoji="1" lang="zh-CN" altLang="en-US" sz="2400" dirty="0">
              <a:solidFill>
                <a:srgbClr val="1D0042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12565" y="2288631"/>
            <a:ext cx="4922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kumimoji="1" lang="zh-CN" altLang="en-US" sz="7200" dirty="0">
                <a:solidFill>
                  <a:srgbClr val="1D0042"/>
                </a:solidFill>
                <a:latin typeface="+mj-ea"/>
                <a:ea typeface="+mj-ea"/>
              </a:rPr>
              <a:t>事业平台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309" y="1157540"/>
            <a:ext cx="5520577" cy="5520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工作环境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3156564" y="5375552"/>
            <a:ext cx="5878775" cy="3282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noAutofit/>
          </a:bodyPr>
          <a:lstStyle>
            <a:defPPr>
              <a:defRPr lang="zh-CN"/>
            </a:defPPr>
            <a:lvl1pPr defTabSz="1219200">
              <a:spcBef>
                <a:spcPct val="0"/>
              </a:spcBef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marL="0" lvl="1" defTabSz="1219200">
              <a:defRPr sz="205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19200" defTabSz="1219200">
              <a:defRPr sz="2400"/>
            </a:lvl3pPr>
            <a:lvl4pPr marL="1828800" defTabSz="1219200">
              <a:defRPr sz="2400"/>
            </a:lvl4pPr>
            <a:lvl5pPr marL="2438400" defTabSz="1219200">
              <a:defRPr sz="2400"/>
            </a:lvl5pPr>
            <a:lvl6pPr marL="3048000" defTabSz="1219200">
              <a:defRPr sz="2400"/>
            </a:lvl6pPr>
            <a:lvl7pPr marL="3657600" defTabSz="1219200">
              <a:defRPr sz="2400"/>
            </a:lvl7pPr>
            <a:lvl8pPr marL="4267200" defTabSz="1219200">
              <a:defRPr sz="2400"/>
            </a:lvl8pPr>
            <a:lvl9pPr marL="4876800" defTabSz="1219200">
              <a:defRPr sz="2400"/>
            </a:lvl9pPr>
          </a:lstStyle>
          <a:p>
            <a:pPr lvl="1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江苏省 昆山市 金融大道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518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号远洋数据中心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705" y="1007110"/>
            <a:ext cx="5860415" cy="370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295" y="1007110"/>
            <a:ext cx="5289550" cy="370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3973" y="342900"/>
            <a:ext cx="2176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dist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solidFill>
                  <a:srgbClr val="1D0042"/>
                </a:solidFill>
                <a:latin typeface="+mj-ea"/>
                <a:ea typeface="+mj-ea"/>
              </a:rPr>
              <a:t>工作环境</a:t>
            </a:r>
          </a:p>
        </p:txBody>
      </p:sp>
      <p:pic>
        <p:nvPicPr>
          <p:cNvPr id="10" name="图片 2" descr="C:\Users\ADMINI~1\AppData\Local\Temp\WeChat Files\df07cb6c90c8b6ae93e4654befa5095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29" y="989330"/>
            <a:ext cx="10602595" cy="4649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  <p:tag name="RESOURCEID" val="636567257738051682"/>
  <p:tag name="SCENEID" val="Unkown"/>
  <p:tag name="SCENELINKIDS" val="2|3|4|5|6|7"/>
  <p:tag name="ANIMSTRING" val="12f4612439df4278c2797d31f0839ae6"/>
  <p:tag name="SCENESHAPETYPE" val="SceneShape"/>
  <p:tag name="SCENESHAPESUBTYPE" val="ScenePicShape"/>
  <p:tag name="SCENESHAPENAME" val="抖音图形"/>
  <p:tag name="LOOPID" val="636567248168505959"/>
  <p:tag name="FIXEDCOLORSHADOW" val="53852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  <p:tag name="RESOURCEID" val="636567257738051682"/>
  <p:tag name="SCENEID" val="Unkown"/>
  <p:tag name="SCENELINKIDS" val="2|3|4|5|6|7"/>
  <p:tag name="ANIMSTRING" val="12f4612439df4278c2797d31f0839ae6"/>
  <p:tag name="SCENESHAPETYPE" val="SceneShape"/>
  <p:tag name="SCENESHAPESUBTYPE" val="ScenePicShape"/>
  <p:tag name="SCENESHAPENAME" val="抖音图形"/>
  <p:tag name="LOOPID" val="636567248168505959"/>
  <p:tag name="FIXEDCOLORSHADOW" val="155945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  <p:tag name="RESOURCEID" val="636567257738051682"/>
  <p:tag name="SCENEID" val="Unkown"/>
  <p:tag name="SCENELINKIDS" val="2|3|4|5|6|7"/>
  <p:tag name="ANIMSTRING" val="12f4612439df4278c2797d31f0839ae6"/>
  <p:tag name="SCENESHAPETYPE" val="SceneShape"/>
  <p:tag name="SCENESHAPESUBTYPE" val="ScenePicShape"/>
  <p:tag name="SCENESHAPENAME" val="抖音图形"/>
  <p:tag name="LOOPID" val="6365672481685059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  <p:tag name="RESOURCEID" val="636567257738051682"/>
  <p:tag name="SCENEID" val="Unkown"/>
  <p:tag name="SCENELINKIDS" val="2|3|4|5|6|7"/>
  <p:tag name="ANIMSTRING" val="12f4612439df4278c2797d31f0839ae6"/>
  <p:tag name="SCENESHAPETYPE" val="SceneShape"/>
  <p:tag name="SCENESHAPESUBTYPE" val="ScenePicShape"/>
  <p:tag name="SCENESHAPENAME" val="抖音图形"/>
  <p:tag name="LOOPID" val="636567248168505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97c07631-1d15-413a-96b5-06f39263cf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80fb7fd-c53b-439c-a3cd-96224e6e46b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98,&quot;width&quot;:863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132;#17132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5878;#145878;#145878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5878;#145878;#145878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  <p:tag name="RESOURCEID" val="636567257738051682"/>
  <p:tag name="SCENEID" val="Unkown"/>
  <p:tag name="SCENELINKIDS" val="2|3|4|5|6|7"/>
  <p:tag name="ANIMSTRING" val="12f4612439df4278c2797d31f0839ae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2.5"/>
  <p:tag name="RESOURCEID" val="636567257738051682"/>
  <p:tag name="SCENEID" val="Unkown"/>
  <p:tag name="SCENELINKIDS" val="2|3|4|5|6|7"/>
  <p:tag name="ANIMSTRING" val="12f4612439df4278c2797d31f0839ae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Microsoft Office PowerPoint</Application>
  <PresentationFormat>自定义</PresentationFormat>
  <Paragraphs>202</Paragraphs>
  <Slides>24</Slides>
  <Notes>22</Notes>
  <HiddenSlides>1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AutoBVT</cp:lastModifiedBy>
  <cp:revision>690</cp:revision>
  <dcterms:created xsi:type="dcterms:W3CDTF">2018-06-17T04:53:00Z</dcterms:created>
  <dcterms:modified xsi:type="dcterms:W3CDTF">2021-12-24T07:16:12Z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CE9A516C49604D8A83F16AD742B035B6</vt:lpwstr>
  </property>
</Properties>
</file>